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Relationship Id="rId23" Type="http://schemas.openxmlformats.org/officeDocument/2006/relationships/image" Target="../media/image268.png"/><Relationship Id="rId24" Type="http://schemas.openxmlformats.org/officeDocument/2006/relationships/image" Target="../media/image269.png"/><Relationship Id="rId25" Type="http://schemas.openxmlformats.org/officeDocument/2006/relationships/image" Target="../media/image270.png"/><Relationship Id="rId26" Type="http://schemas.openxmlformats.org/officeDocument/2006/relationships/image" Target="../media/image271.png"/><Relationship Id="rId27" Type="http://schemas.openxmlformats.org/officeDocument/2006/relationships/image" Target="../media/image272.png"/><Relationship Id="rId28" Type="http://schemas.openxmlformats.org/officeDocument/2006/relationships/image" Target="../media/image273.png"/><Relationship Id="rId29" Type="http://schemas.openxmlformats.org/officeDocument/2006/relationships/image" Target="../media/image274.png"/><Relationship Id="rId30" Type="http://schemas.openxmlformats.org/officeDocument/2006/relationships/image" Target="../media/image275.png"/><Relationship Id="rId31" Type="http://schemas.openxmlformats.org/officeDocument/2006/relationships/image" Target="../media/image276.png"/><Relationship Id="rId32" Type="http://schemas.openxmlformats.org/officeDocument/2006/relationships/image" Target="../media/image277.png"/><Relationship Id="rId33" Type="http://schemas.openxmlformats.org/officeDocument/2006/relationships/image" Target="../media/image278.png"/><Relationship Id="rId34" Type="http://schemas.openxmlformats.org/officeDocument/2006/relationships/image" Target="../media/image279.png"/><Relationship Id="rId35" Type="http://schemas.openxmlformats.org/officeDocument/2006/relationships/image" Target="../media/image280.png"/><Relationship Id="rId36" Type="http://schemas.openxmlformats.org/officeDocument/2006/relationships/image" Target="../media/image281.png"/><Relationship Id="rId37" Type="http://schemas.openxmlformats.org/officeDocument/2006/relationships/image" Target="../media/image2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Relationship Id="rId15" Type="http://schemas.openxmlformats.org/officeDocument/2006/relationships/image" Target="../media/image296.png"/><Relationship Id="rId16" Type="http://schemas.openxmlformats.org/officeDocument/2006/relationships/image" Target="../media/image297.png"/><Relationship Id="rId17" Type="http://schemas.openxmlformats.org/officeDocument/2006/relationships/image" Target="../media/image298.png"/><Relationship Id="rId18" Type="http://schemas.openxmlformats.org/officeDocument/2006/relationships/image" Target="../media/image299.png"/><Relationship Id="rId19" Type="http://schemas.openxmlformats.org/officeDocument/2006/relationships/image" Target="../media/image300.png"/><Relationship Id="rId20" Type="http://schemas.openxmlformats.org/officeDocument/2006/relationships/image" Target="../media/image301.png"/><Relationship Id="rId21" Type="http://schemas.openxmlformats.org/officeDocument/2006/relationships/image" Target="../media/image302.png"/><Relationship Id="rId22" Type="http://schemas.openxmlformats.org/officeDocument/2006/relationships/image" Target="../media/image303.png"/><Relationship Id="rId23" Type="http://schemas.openxmlformats.org/officeDocument/2006/relationships/image" Target="../media/image304.png"/><Relationship Id="rId24" Type="http://schemas.openxmlformats.org/officeDocument/2006/relationships/image" Target="../media/image305.png"/><Relationship Id="rId25" Type="http://schemas.openxmlformats.org/officeDocument/2006/relationships/image" Target="../media/image306.png"/><Relationship Id="rId26" Type="http://schemas.openxmlformats.org/officeDocument/2006/relationships/image" Target="../media/image307.png"/><Relationship Id="rId27" Type="http://schemas.openxmlformats.org/officeDocument/2006/relationships/image" Target="../media/image308.png"/><Relationship Id="rId28" Type="http://schemas.openxmlformats.org/officeDocument/2006/relationships/image" Target="../media/image309.png"/><Relationship Id="rId29" Type="http://schemas.openxmlformats.org/officeDocument/2006/relationships/image" Target="../media/image3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338.png"/><Relationship Id="rId30" Type="http://schemas.openxmlformats.org/officeDocument/2006/relationships/image" Target="../media/image339.png"/><Relationship Id="rId31" Type="http://schemas.openxmlformats.org/officeDocument/2006/relationships/image" Target="../media/image340.png"/><Relationship Id="rId32" Type="http://schemas.openxmlformats.org/officeDocument/2006/relationships/image" Target="../media/image341.png"/><Relationship Id="rId33" Type="http://schemas.openxmlformats.org/officeDocument/2006/relationships/image" Target="../media/image342.png"/><Relationship Id="rId34" Type="http://schemas.openxmlformats.org/officeDocument/2006/relationships/image" Target="../media/image343.png"/><Relationship Id="rId35" Type="http://schemas.openxmlformats.org/officeDocument/2006/relationships/image" Target="../media/image344.png"/><Relationship Id="rId36" Type="http://schemas.openxmlformats.org/officeDocument/2006/relationships/image" Target="../media/image345.png"/><Relationship Id="rId37" Type="http://schemas.openxmlformats.org/officeDocument/2006/relationships/image" Target="../media/image346.png"/><Relationship Id="rId38" Type="http://schemas.openxmlformats.org/officeDocument/2006/relationships/image" Target="../media/image347.png"/><Relationship Id="rId39" Type="http://schemas.openxmlformats.org/officeDocument/2006/relationships/image" Target="../media/image34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Relationship Id="rId22" Type="http://schemas.openxmlformats.org/officeDocument/2006/relationships/image" Target="../media/image379.png"/><Relationship Id="rId23" Type="http://schemas.openxmlformats.org/officeDocument/2006/relationships/image" Target="../media/image380.png"/><Relationship Id="rId24" Type="http://schemas.openxmlformats.org/officeDocument/2006/relationships/image" Target="../media/image381.png"/><Relationship Id="rId25" Type="http://schemas.openxmlformats.org/officeDocument/2006/relationships/image" Target="../media/image382.png"/><Relationship Id="rId26" Type="http://schemas.openxmlformats.org/officeDocument/2006/relationships/image" Target="../media/image383.png"/><Relationship Id="rId27" Type="http://schemas.openxmlformats.org/officeDocument/2006/relationships/image" Target="../media/image384.png"/><Relationship Id="rId28" Type="http://schemas.openxmlformats.org/officeDocument/2006/relationships/image" Target="../media/image3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8" Type="http://schemas.openxmlformats.org/officeDocument/2006/relationships/image" Target="../media/image402.png"/><Relationship Id="rId19" Type="http://schemas.openxmlformats.org/officeDocument/2006/relationships/image" Target="../media/image403.png"/><Relationship Id="rId20" Type="http://schemas.openxmlformats.org/officeDocument/2006/relationships/image" Target="../media/image404.png"/><Relationship Id="rId21" Type="http://schemas.openxmlformats.org/officeDocument/2006/relationships/image" Target="../media/image405.png"/><Relationship Id="rId22" Type="http://schemas.openxmlformats.org/officeDocument/2006/relationships/image" Target="../media/image406.png"/><Relationship Id="rId23" Type="http://schemas.openxmlformats.org/officeDocument/2006/relationships/image" Target="../media/image407.png"/><Relationship Id="rId24" Type="http://schemas.openxmlformats.org/officeDocument/2006/relationships/image" Target="../media/image408.png"/><Relationship Id="rId25" Type="http://schemas.openxmlformats.org/officeDocument/2006/relationships/image" Target="../media/image409.png"/><Relationship Id="rId26" Type="http://schemas.openxmlformats.org/officeDocument/2006/relationships/image" Target="../media/image410.png"/><Relationship Id="rId27" Type="http://schemas.openxmlformats.org/officeDocument/2006/relationships/image" Target="../media/image411.png"/><Relationship Id="rId28" Type="http://schemas.openxmlformats.org/officeDocument/2006/relationships/image" Target="../media/image412.png"/><Relationship Id="rId29" Type="http://schemas.openxmlformats.org/officeDocument/2006/relationships/image" Target="../media/image413.png"/><Relationship Id="rId30" Type="http://schemas.openxmlformats.org/officeDocument/2006/relationships/image" Target="../media/image414.png"/><Relationship Id="rId31" Type="http://schemas.openxmlformats.org/officeDocument/2006/relationships/image" Target="../media/image415.png"/><Relationship Id="rId32" Type="http://schemas.openxmlformats.org/officeDocument/2006/relationships/image" Target="../media/image4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437.png"/><Relationship Id="rId23" Type="http://schemas.openxmlformats.org/officeDocument/2006/relationships/image" Target="../media/image438.png"/><Relationship Id="rId24" Type="http://schemas.openxmlformats.org/officeDocument/2006/relationships/image" Target="../media/image439.png"/><Relationship Id="rId25" Type="http://schemas.openxmlformats.org/officeDocument/2006/relationships/image" Target="../media/image440.png"/><Relationship Id="rId26" Type="http://schemas.openxmlformats.org/officeDocument/2006/relationships/image" Target="../media/image441.png"/><Relationship Id="rId27" Type="http://schemas.openxmlformats.org/officeDocument/2006/relationships/image" Target="../media/image442.png"/><Relationship Id="rId28" Type="http://schemas.openxmlformats.org/officeDocument/2006/relationships/image" Target="../media/image443.png"/><Relationship Id="rId29" Type="http://schemas.openxmlformats.org/officeDocument/2006/relationships/image" Target="../media/image444.png"/><Relationship Id="rId30" Type="http://schemas.openxmlformats.org/officeDocument/2006/relationships/image" Target="../media/image445.png"/><Relationship Id="rId31" Type="http://schemas.openxmlformats.org/officeDocument/2006/relationships/image" Target="../media/image4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Relationship Id="rId20" Type="http://schemas.openxmlformats.org/officeDocument/2006/relationships/image" Target="../media/image465.png"/><Relationship Id="rId21" Type="http://schemas.openxmlformats.org/officeDocument/2006/relationships/image" Target="../media/image466.png"/><Relationship Id="rId22" Type="http://schemas.openxmlformats.org/officeDocument/2006/relationships/image" Target="../media/image467.png"/><Relationship Id="rId23" Type="http://schemas.openxmlformats.org/officeDocument/2006/relationships/image" Target="../media/image468.png"/><Relationship Id="rId24" Type="http://schemas.openxmlformats.org/officeDocument/2006/relationships/image" Target="../media/image469.png"/><Relationship Id="rId25" Type="http://schemas.openxmlformats.org/officeDocument/2006/relationships/image" Target="../media/image470.png"/><Relationship Id="rId26" Type="http://schemas.openxmlformats.org/officeDocument/2006/relationships/image" Target="../media/image471.png"/><Relationship Id="rId27" Type="http://schemas.openxmlformats.org/officeDocument/2006/relationships/image" Target="../media/image472.png"/><Relationship Id="rId28" Type="http://schemas.openxmlformats.org/officeDocument/2006/relationships/image" Target="../media/image473.png"/><Relationship Id="rId29" Type="http://schemas.openxmlformats.org/officeDocument/2006/relationships/image" Target="../media/image47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513.png"/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22" Type="http://schemas.openxmlformats.org/officeDocument/2006/relationships/image" Target="../media/image516.png"/><Relationship Id="rId23" Type="http://schemas.openxmlformats.org/officeDocument/2006/relationships/image" Target="../media/image517.png"/><Relationship Id="rId24" Type="http://schemas.openxmlformats.org/officeDocument/2006/relationships/image" Target="../media/image518.png"/><Relationship Id="rId25" Type="http://schemas.openxmlformats.org/officeDocument/2006/relationships/image" Target="../media/image519.png"/><Relationship Id="rId26" Type="http://schemas.openxmlformats.org/officeDocument/2006/relationships/image" Target="../media/image520.png"/><Relationship Id="rId27" Type="http://schemas.openxmlformats.org/officeDocument/2006/relationships/image" Target="../media/image521.png"/><Relationship Id="rId28" Type="http://schemas.openxmlformats.org/officeDocument/2006/relationships/image" Target="../media/image522.png"/><Relationship Id="rId29" Type="http://schemas.openxmlformats.org/officeDocument/2006/relationships/image" Target="../media/image523.png"/><Relationship Id="rId30" Type="http://schemas.openxmlformats.org/officeDocument/2006/relationships/image" Target="../media/image524.png"/><Relationship Id="rId31" Type="http://schemas.openxmlformats.org/officeDocument/2006/relationships/image" Target="../media/image525.png"/><Relationship Id="rId32" Type="http://schemas.openxmlformats.org/officeDocument/2006/relationships/image" Target="../media/image526.png"/><Relationship Id="rId33" Type="http://schemas.openxmlformats.org/officeDocument/2006/relationships/image" Target="../media/image527.png"/><Relationship Id="rId34" Type="http://schemas.openxmlformats.org/officeDocument/2006/relationships/image" Target="../media/image5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545.png"/><Relationship Id="rId19" Type="http://schemas.openxmlformats.org/officeDocument/2006/relationships/image" Target="../media/image546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552.png"/><Relationship Id="rId26" Type="http://schemas.openxmlformats.org/officeDocument/2006/relationships/image" Target="../media/image553.png"/><Relationship Id="rId27" Type="http://schemas.openxmlformats.org/officeDocument/2006/relationships/image" Target="../media/image554.png"/><Relationship Id="rId28" Type="http://schemas.openxmlformats.org/officeDocument/2006/relationships/image" Target="../media/image555.png"/><Relationship Id="rId29" Type="http://schemas.openxmlformats.org/officeDocument/2006/relationships/image" Target="../media/image556.png"/><Relationship Id="rId30" Type="http://schemas.openxmlformats.org/officeDocument/2006/relationships/image" Target="../media/image557.png"/><Relationship Id="rId31" Type="http://schemas.openxmlformats.org/officeDocument/2006/relationships/image" Target="../media/image55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573.png"/><Relationship Id="rId17" Type="http://schemas.openxmlformats.org/officeDocument/2006/relationships/image" Target="../media/image574.png"/><Relationship Id="rId18" Type="http://schemas.openxmlformats.org/officeDocument/2006/relationships/image" Target="../media/image575.png"/><Relationship Id="rId19" Type="http://schemas.openxmlformats.org/officeDocument/2006/relationships/image" Target="../media/image576.png"/><Relationship Id="rId20" Type="http://schemas.openxmlformats.org/officeDocument/2006/relationships/image" Target="../media/image577.png"/><Relationship Id="rId21" Type="http://schemas.openxmlformats.org/officeDocument/2006/relationships/image" Target="../media/image578.png"/><Relationship Id="rId22" Type="http://schemas.openxmlformats.org/officeDocument/2006/relationships/image" Target="../media/image579.png"/><Relationship Id="rId23" Type="http://schemas.openxmlformats.org/officeDocument/2006/relationships/image" Target="../media/image580.png"/><Relationship Id="rId24" Type="http://schemas.openxmlformats.org/officeDocument/2006/relationships/image" Target="../media/image581.png"/><Relationship Id="rId25" Type="http://schemas.openxmlformats.org/officeDocument/2006/relationships/image" Target="../media/image58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94.png"/><Relationship Id="rId14" Type="http://schemas.openxmlformats.org/officeDocument/2006/relationships/image" Target="../media/image595.png"/><Relationship Id="rId15" Type="http://schemas.openxmlformats.org/officeDocument/2006/relationships/image" Target="../media/image596.png"/><Relationship Id="rId16" Type="http://schemas.openxmlformats.org/officeDocument/2006/relationships/image" Target="../media/image597.png"/><Relationship Id="rId17" Type="http://schemas.openxmlformats.org/officeDocument/2006/relationships/image" Target="../media/image598.png"/><Relationship Id="rId18" Type="http://schemas.openxmlformats.org/officeDocument/2006/relationships/image" Target="../media/image599.png"/><Relationship Id="rId19" Type="http://schemas.openxmlformats.org/officeDocument/2006/relationships/image" Target="../media/image600.png"/><Relationship Id="rId20" Type="http://schemas.openxmlformats.org/officeDocument/2006/relationships/image" Target="../media/image60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2.png"/><Relationship Id="rId3" Type="http://schemas.openxmlformats.org/officeDocument/2006/relationships/image" Target="../media/image603.png"/><Relationship Id="rId4" Type="http://schemas.openxmlformats.org/officeDocument/2006/relationships/image" Target="../media/image604.png"/><Relationship Id="rId5" Type="http://schemas.openxmlformats.org/officeDocument/2006/relationships/image" Target="../media/image605.png"/><Relationship Id="rId6" Type="http://schemas.openxmlformats.org/officeDocument/2006/relationships/image" Target="../media/image606.png"/><Relationship Id="rId7" Type="http://schemas.openxmlformats.org/officeDocument/2006/relationships/image" Target="../media/image607.png"/><Relationship Id="rId8" Type="http://schemas.openxmlformats.org/officeDocument/2006/relationships/image" Target="../media/image608.png"/><Relationship Id="rId9" Type="http://schemas.openxmlformats.org/officeDocument/2006/relationships/image" Target="../media/image609.png"/><Relationship Id="rId10" Type="http://schemas.openxmlformats.org/officeDocument/2006/relationships/image" Target="../media/image610.png"/><Relationship Id="rId11" Type="http://schemas.openxmlformats.org/officeDocument/2006/relationships/image" Target="../media/image61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627.png"/><Relationship Id="rId18" Type="http://schemas.openxmlformats.org/officeDocument/2006/relationships/image" Target="../media/image628.png"/><Relationship Id="rId19" Type="http://schemas.openxmlformats.org/officeDocument/2006/relationships/image" Target="../media/image629.png"/><Relationship Id="rId20" Type="http://schemas.openxmlformats.org/officeDocument/2006/relationships/image" Target="../media/image630.png"/><Relationship Id="rId21" Type="http://schemas.openxmlformats.org/officeDocument/2006/relationships/image" Target="../media/image631.png"/><Relationship Id="rId22" Type="http://schemas.openxmlformats.org/officeDocument/2006/relationships/image" Target="../media/image632.png"/><Relationship Id="rId23" Type="http://schemas.openxmlformats.org/officeDocument/2006/relationships/image" Target="../media/image633.png"/><Relationship Id="rId24" Type="http://schemas.openxmlformats.org/officeDocument/2006/relationships/image" Target="../media/image634.png"/><Relationship Id="rId25" Type="http://schemas.openxmlformats.org/officeDocument/2006/relationships/image" Target="../media/image635.png"/><Relationship Id="rId26" Type="http://schemas.openxmlformats.org/officeDocument/2006/relationships/image" Target="../media/image636.png"/><Relationship Id="rId27" Type="http://schemas.openxmlformats.org/officeDocument/2006/relationships/image" Target="../media/image637.png"/><Relationship Id="rId28" Type="http://schemas.openxmlformats.org/officeDocument/2006/relationships/image" Target="../media/image638.png"/><Relationship Id="rId29" Type="http://schemas.openxmlformats.org/officeDocument/2006/relationships/image" Target="../media/image639.png"/><Relationship Id="rId30" Type="http://schemas.openxmlformats.org/officeDocument/2006/relationships/image" Target="../media/image640.png"/><Relationship Id="rId31" Type="http://schemas.openxmlformats.org/officeDocument/2006/relationships/image" Target="../media/image641.png"/><Relationship Id="rId32" Type="http://schemas.openxmlformats.org/officeDocument/2006/relationships/image" Target="../media/image642.png"/><Relationship Id="rId33" Type="http://schemas.openxmlformats.org/officeDocument/2006/relationships/image" Target="../media/image643.png"/><Relationship Id="rId34" Type="http://schemas.openxmlformats.org/officeDocument/2006/relationships/image" Target="../media/image644.png"/><Relationship Id="rId35" Type="http://schemas.openxmlformats.org/officeDocument/2006/relationships/image" Target="../media/image645.png"/><Relationship Id="rId36" Type="http://schemas.openxmlformats.org/officeDocument/2006/relationships/image" Target="../media/image646.png"/><Relationship Id="rId37" Type="http://schemas.openxmlformats.org/officeDocument/2006/relationships/image" Target="../media/image647.png"/><Relationship Id="rId38" Type="http://schemas.openxmlformats.org/officeDocument/2006/relationships/image" Target="../media/image648.png"/><Relationship Id="rId39" Type="http://schemas.openxmlformats.org/officeDocument/2006/relationships/image" Target="../media/image649.png"/><Relationship Id="rId40" Type="http://schemas.openxmlformats.org/officeDocument/2006/relationships/image" Target="../media/image650.png"/><Relationship Id="rId41" Type="http://schemas.openxmlformats.org/officeDocument/2006/relationships/image" Target="../media/image651.png"/><Relationship Id="rId42" Type="http://schemas.openxmlformats.org/officeDocument/2006/relationships/image" Target="../media/image652.png"/><Relationship Id="rId43" Type="http://schemas.openxmlformats.org/officeDocument/2006/relationships/image" Target="../media/image65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4.png"/><Relationship Id="rId3" Type="http://schemas.openxmlformats.org/officeDocument/2006/relationships/image" Target="../media/image655.png"/><Relationship Id="rId4" Type="http://schemas.openxmlformats.org/officeDocument/2006/relationships/image" Target="../media/image656.png"/><Relationship Id="rId5" Type="http://schemas.openxmlformats.org/officeDocument/2006/relationships/image" Target="../media/image657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Relationship Id="rId8" Type="http://schemas.openxmlformats.org/officeDocument/2006/relationships/image" Target="../media/image660.png"/><Relationship Id="rId9" Type="http://schemas.openxmlformats.org/officeDocument/2006/relationships/image" Target="../media/image661.png"/><Relationship Id="rId10" Type="http://schemas.openxmlformats.org/officeDocument/2006/relationships/image" Target="../media/image662.png"/><Relationship Id="rId11" Type="http://schemas.openxmlformats.org/officeDocument/2006/relationships/image" Target="../media/image663.png"/><Relationship Id="rId12" Type="http://schemas.openxmlformats.org/officeDocument/2006/relationships/image" Target="../media/image664.png"/><Relationship Id="rId13" Type="http://schemas.openxmlformats.org/officeDocument/2006/relationships/image" Target="../media/image665.png"/><Relationship Id="rId14" Type="http://schemas.openxmlformats.org/officeDocument/2006/relationships/image" Target="../media/image666.png"/><Relationship Id="rId15" Type="http://schemas.openxmlformats.org/officeDocument/2006/relationships/image" Target="../media/image667.png"/><Relationship Id="rId16" Type="http://schemas.openxmlformats.org/officeDocument/2006/relationships/image" Target="../media/image668.png"/><Relationship Id="rId17" Type="http://schemas.openxmlformats.org/officeDocument/2006/relationships/image" Target="../media/image669.png"/><Relationship Id="rId18" Type="http://schemas.openxmlformats.org/officeDocument/2006/relationships/image" Target="../media/image670.png"/><Relationship Id="rId19" Type="http://schemas.openxmlformats.org/officeDocument/2006/relationships/image" Target="../media/image671.png"/><Relationship Id="rId20" Type="http://schemas.openxmlformats.org/officeDocument/2006/relationships/image" Target="../media/image672.png"/><Relationship Id="rId21" Type="http://schemas.openxmlformats.org/officeDocument/2006/relationships/image" Target="../media/image67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pn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Relationship Id="rId16" Type="http://schemas.openxmlformats.org/officeDocument/2006/relationships/image" Target="../media/image688.png"/><Relationship Id="rId17" Type="http://schemas.openxmlformats.org/officeDocument/2006/relationships/image" Target="../media/image689.png"/><Relationship Id="rId18" Type="http://schemas.openxmlformats.org/officeDocument/2006/relationships/image" Target="../media/image690.png"/><Relationship Id="rId19" Type="http://schemas.openxmlformats.org/officeDocument/2006/relationships/image" Target="../media/image691.png"/><Relationship Id="rId20" Type="http://schemas.openxmlformats.org/officeDocument/2006/relationships/image" Target="../media/image692.png"/><Relationship Id="rId21" Type="http://schemas.openxmlformats.org/officeDocument/2006/relationships/image" Target="../media/image693.png"/><Relationship Id="rId22" Type="http://schemas.openxmlformats.org/officeDocument/2006/relationships/image" Target="../media/image694.png"/><Relationship Id="rId23" Type="http://schemas.openxmlformats.org/officeDocument/2006/relationships/image" Target="../media/image695.png"/><Relationship Id="rId24" Type="http://schemas.openxmlformats.org/officeDocument/2006/relationships/image" Target="../media/image696.png"/><Relationship Id="rId25" Type="http://schemas.openxmlformats.org/officeDocument/2006/relationships/image" Target="../media/image697.png"/><Relationship Id="rId26" Type="http://schemas.openxmlformats.org/officeDocument/2006/relationships/image" Target="../media/image698.png"/><Relationship Id="rId27" Type="http://schemas.openxmlformats.org/officeDocument/2006/relationships/image" Target="../media/image699.png"/><Relationship Id="rId28" Type="http://schemas.openxmlformats.org/officeDocument/2006/relationships/image" Target="../media/image700.png"/><Relationship Id="rId29" Type="http://schemas.openxmlformats.org/officeDocument/2006/relationships/image" Target="../media/image701.png"/><Relationship Id="rId30" Type="http://schemas.openxmlformats.org/officeDocument/2006/relationships/image" Target="../media/image702.png"/><Relationship Id="rId31" Type="http://schemas.openxmlformats.org/officeDocument/2006/relationships/image" Target="../media/image70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4.png"/><Relationship Id="rId3" Type="http://schemas.openxmlformats.org/officeDocument/2006/relationships/image" Target="../media/image705.png"/><Relationship Id="rId4" Type="http://schemas.openxmlformats.org/officeDocument/2006/relationships/image" Target="../media/image706.png"/><Relationship Id="rId5" Type="http://schemas.openxmlformats.org/officeDocument/2006/relationships/image" Target="../media/image707.png"/><Relationship Id="rId6" Type="http://schemas.openxmlformats.org/officeDocument/2006/relationships/image" Target="../media/image708.png"/><Relationship Id="rId7" Type="http://schemas.openxmlformats.org/officeDocument/2006/relationships/image" Target="../media/image709.png"/><Relationship Id="rId8" Type="http://schemas.openxmlformats.org/officeDocument/2006/relationships/image" Target="../media/image710.png"/><Relationship Id="rId9" Type="http://schemas.openxmlformats.org/officeDocument/2006/relationships/image" Target="../media/image711.png"/><Relationship Id="rId10" Type="http://schemas.openxmlformats.org/officeDocument/2006/relationships/image" Target="../media/image712.png"/><Relationship Id="rId11" Type="http://schemas.openxmlformats.org/officeDocument/2006/relationships/image" Target="../media/image713.png"/><Relationship Id="rId12" Type="http://schemas.openxmlformats.org/officeDocument/2006/relationships/image" Target="../media/image714.png"/><Relationship Id="rId13" Type="http://schemas.openxmlformats.org/officeDocument/2006/relationships/image" Target="../media/image715.png"/><Relationship Id="rId14" Type="http://schemas.openxmlformats.org/officeDocument/2006/relationships/image" Target="../media/image716.png"/><Relationship Id="rId15" Type="http://schemas.openxmlformats.org/officeDocument/2006/relationships/image" Target="../media/image717.png"/><Relationship Id="rId16" Type="http://schemas.openxmlformats.org/officeDocument/2006/relationships/image" Target="../media/image718.png"/><Relationship Id="rId17" Type="http://schemas.openxmlformats.org/officeDocument/2006/relationships/image" Target="../media/image719.png"/><Relationship Id="rId18" Type="http://schemas.openxmlformats.org/officeDocument/2006/relationships/image" Target="../media/image720.png"/><Relationship Id="rId19" Type="http://schemas.openxmlformats.org/officeDocument/2006/relationships/image" Target="../media/image721.png"/><Relationship Id="rId20" Type="http://schemas.openxmlformats.org/officeDocument/2006/relationships/image" Target="../media/image722.png"/><Relationship Id="rId21" Type="http://schemas.openxmlformats.org/officeDocument/2006/relationships/image" Target="../media/image723.png"/><Relationship Id="rId22" Type="http://schemas.openxmlformats.org/officeDocument/2006/relationships/image" Target="../media/image7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5.png"/><Relationship Id="rId3" Type="http://schemas.openxmlformats.org/officeDocument/2006/relationships/image" Target="../media/image726.png"/><Relationship Id="rId4" Type="http://schemas.openxmlformats.org/officeDocument/2006/relationships/image" Target="../media/image727.png"/><Relationship Id="rId5" Type="http://schemas.openxmlformats.org/officeDocument/2006/relationships/image" Target="../media/image728.png"/><Relationship Id="rId6" Type="http://schemas.openxmlformats.org/officeDocument/2006/relationships/image" Target="../media/image729.png"/><Relationship Id="rId7" Type="http://schemas.openxmlformats.org/officeDocument/2006/relationships/image" Target="../media/image730.png"/><Relationship Id="rId8" Type="http://schemas.openxmlformats.org/officeDocument/2006/relationships/image" Target="../media/image731.png"/><Relationship Id="rId9" Type="http://schemas.openxmlformats.org/officeDocument/2006/relationships/image" Target="../media/image732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5.png"/><Relationship Id="rId3" Type="http://schemas.openxmlformats.org/officeDocument/2006/relationships/image" Target="../media/image736.png"/><Relationship Id="rId4" Type="http://schemas.openxmlformats.org/officeDocument/2006/relationships/image" Target="../media/image737.png"/><Relationship Id="rId5" Type="http://schemas.openxmlformats.org/officeDocument/2006/relationships/image" Target="../media/image738.png"/><Relationship Id="rId6" Type="http://schemas.openxmlformats.org/officeDocument/2006/relationships/image" Target="../media/image739.png"/><Relationship Id="rId7" Type="http://schemas.openxmlformats.org/officeDocument/2006/relationships/image" Target="../media/image740.png"/><Relationship Id="rId8" Type="http://schemas.openxmlformats.org/officeDocument/2006/relationships/image" Target="../media/image741.png"/><Relationship Id="rId9" Type="http://schemas.openxmlformats.org/officeDocument/2006/relationships/image" Target="../media/image742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20" Type="http://schemas.openxmlformats.org/officeDocument/2006/relationships/image" Target="../media/image753.png"/><Relationship Id="rId21" Type="http://schemas.openxmlformats.org/officeDocument/2006/relationships/image" Target="../media/image754.png"/><Relationship Id="rId22" Type="http://schemas.openxmlformats.org/officeDocument/2006/relationships/image" Target="../media/image755.png"/><Relationship Id="rId23" Type="http://schemas.openxmlformats.org/officeDocument/2006/relationships/image" Target="../media/image756.png"/><Relationship Id="rId24" Type="http://schemas.openxmlformats.org/officeDocument/2006/relationships/image" Target="../media/image757.png"/><Relationship Id="rId25" Type="http://schemas.openxmlformats.org/officeDocument/2006/relationships/image" Target="../media/image758.png"/><Relationship Id="rId26" Type="http://schemas.openxmlformats.org/officeDocument/2006/relationships/image" Target="../media/image759.png"/><Relationship Id="rId27" Type="http://schemas.openxmlformats.org/officeDocument/2006/relationships/image" Target="../media/image760.png"/><Relationship Id="rId28" Type="http://schemas.openxmlformats.org/officeDocument/2006/relationships/image" Target="../media/image761.png"/><Relationship Id="rId29" Type="http://schemas.openxmlformats.org/officeDocument/2006/relationships/image" Target="../media/image7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3.png"/><Relationship Id="rId3" Type="http://schemas.openxmlformats.org/officeDocument/2006/relationships/image" Target="../media/image764.png"/><Relationship Id="rId4" Type="http://schemas.openxmlformats.org/officeDocument/2006/relationships/image" Target="../media/image765.png"/><Relationship Id="rId5" Type="http://schemas.openxmlformats.org/officeDocument/2006/relationships/image" Target="../media/image766.png"/><Relationship Id="rId6" Type="http://schemas.openxmlformats.org/officeDocument/2006/relationships/image" Target="../media/image767.png"/><Relationship Id="rId7" Type="http://schemas.openxmlformats.org/officeDocument/2006/relationships/image" Target="../media/image768.png"/><Relationship Id="rId8" Type="http://schemas.openxmlformats.org/officeDocument/2006/relationships/image" Target="../media/image769.png"/><Relationship Id="rId9" Type="http://schemas.openxmlformats.org/officeDocument/2006/relationships/image" Target="../media/image770.png"/><Relationship Id="rId10" Type="http://schemas.openxmlformats.org/officeDocument/2006/relationships/image" Target="../media/image771.png"/><Relationship Id="rId11" Type="http://schemas.openxmlformats.org/officeDocument/2006/relationships/image" Target="../media/image772.png"/><Relationship Id="rId12" Type="http://schemas.openxmlformats.org/officeDocument/2006/relationships/image" Target="../media/image773.png"/><Relationship Id="rId13" Type="http://schemas.openxmlformats.org/officeDocument/2006/relationships/image" Target="../media/image774.png"/><Relationship Id="rId14" Type="http://schemas.openxmlformats.org/officeDocument/2006/relationships/image" Target="../media/image775.png"/><Relationship Id="rId15" Type="http://schemas.openxmlformats.org/officeDocument/2006/relationships/image" Target="../media/image776.png"/><Relationship Id="rId16" Type="http://schemas.openxmlformats.org/officeDocument/2006/relationships/image" Target="../media/image777.png"/><Relationship Id="rId17" Type="http://schemas.openxmlformats.org/officeDocument/2006/relationships/image" Target="../media/image778.png"/><Relationship Id="rId18" Type="http://schemas.openxmlformats.org/officeDocument/2006/relationships/image" Target="../media/image779.png"/><Relationship Id="rId19" Type="http://schemas.openxmlformats.org/officeDocument/2006/relationships/image" Target="../media/image780.png"/><Relationship Id="rId20" Type="http://schemas.openxmlformats.org/officeDocument/2006/relationships/image" Target="../media/image781.png"/><Relationship Id="rId21" Type="http://schemas.openxmlformats.org/officeDocument/2006/relationships/image" Target="../media/image782.png"/><Relationship Id="rId22" Type="http://schemas.openxmlformats.org/officeDocument/2006/relationships/image" Target="../media/image783.png"/><Relationship Id="rId23" Type="http://schemas.openxmlformats.org/officeDocument/2006/relationships/image" Target="../media/image784.png"/><Relationship Id="rId24" Type="http://schemas.openxmlformats.org/officeDocument/2006/relationships/image" Target="../media/image785.png"/><Relationship Id="rId25" Type="http://schemas.openxmlformats.org/officeDocument/2006/relationships/image" Target="../media/image78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7.png"/><Relationship Id="rId3" Type="http://schemas.openxmlformats.org/officeDocument/2006/relationships/image" Target="../media/image788.png"/><Relationship Id="rId4" Type="http://schemas.openxmlformats.org/officeDocument/2006/relationships/image" Target="../media/image789.png"/><Relationship Id="rId5" Type="http://schemas.openxmlformats.org/officeDocument/2006/relationships/image" Target="../media/image790.png"/><Relationship Id="rId6" Type="http://schemas.openxmlformats.org/officeDocument/2006/relationships/image" Target="../media/image791.png"/><Relationship Id="rId7" Type="http://schemas.openxmlformats.org/officeDocument/2006/relationships/image" Target="../media/image792.png"/><Relationship Id="rId8" Type="http://schemas.openxmlformats.org/officeDocument/2006/relationships/image" Target="../media/image793.png"/><Relationship Id="rId9" Type="http://schemas.openxmlformats.org/officeDocument/2006/relationships/image" Target="../media/image794.png"/><Relationship Id="rId10" Type="http://schemas.openxmlformats.org/officeDocument/2006/relationships/image" Target="../media/image795.png"/><Relationship Id="rId11" Type="http://schemas.openxmlformats.org/officeDocument/2006/relationships/image" Target="../media/image796.png"/><Relationship Id="rId12" Type="http://schemas.openxmlformats.org/officeDocument/2006/relationships/image" Target="../media/image797.png"/><Relationship Id="rId13" Type="http://schemas.openxmlformats.org/officeDocument/2006/relationships/image" Target="../media/image798.png"/><Relationship Id="rId14" Type="http://schemas.openxmlformats.org/officeDocument/2006/relationships/image" Target="../media/image799.png"/><Relationship Id="rId15" Type="http://schemas.openxmlformats.org/officeDocument/2006/relationships/image" Target="../media/image800.png"/><Relationship Id="rId16" Type="http://schemas.openxmlformats.org/officeDocument/2006/relationships/image" Target="../media/image801.png"/><Relationship Id="rId17" Type="http://schemas.openxmlformats.org/officeDocument/2006/relationships/image" Target="../media/image802.png"/><Relationship Id="rId18" Type="http://schemas.openxmlformats.org/officeDocument/2006/relationships/image" Target="../media/image80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4.png"/><Relationship Id="rId3" Type="http://schemas.openxmlformats.org/officeDocument/2006/relationships/image" Target="../media/image805.png"/><Relationship Id="rId4" Type="http://schemas.openxmlformats.org/officeDocument/2006/relationships/image" Target="../media/image806.png"/><Relationship Id="rId5" Type="http://schemas.openxmlformats.org/officeDocument/2006/relationships/image" Target="../media/image807.png"/><Relationship Id="rId6" Type="http://schemas.openxmlformats.org/officeDocument/2006/relationships/image" Target="../media/image808.png"/><Relationship Id="rId7" Type="http://schemas.openxmlformats.org/officeDocument/2006/relationships/image" Target="../media/image809.png"/><Relationship Id="rId8" Type="http://schemas.openxmlformats.org/officeDocument/2006/relationships/image" Target="../media/image8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Relationship Id="rId26" Type="http://schemas.openxmlformats.org/officeDocument/2006/relationships/image" Target="../media/image173.png"/><Relationship Id="rId27" Type="http://schemas.openxmlformats.org/officeDocument/2006/relationships/image" Target="../media/image174.png"/><Relationship Id="rId28" Type="http://schemas.openxmlformats.org/officeDocument/2006/relationships/image" Target="../media/image175.png"/><Relationship Id="rId29" Type="http://schemas.openxmlformats.org/officeDocument/2006/relationships/image" Target="../media/image176.png"/><Relationship Id="rId30" Type="http://schemas.openxmlformats.org/officeDocument/2006/relationships/image" Target="../media/image177.png"/><Relationship Id="rId31" Type="http://schemas.openxmlformats.org/officeDocument/2006/relationships/image" Target="../media/image178.png"/><Relationship Id="rId32" Type="http://schemas.openxmlformats.org/officeDocument/2006/relationships/image" Target="../media/image179.png"/><Relationship Id="rId33" Type="http://schemas.openxmlformats.org/officeDocument/2006/relationships/image" Target="../media/image180.png"/><Relationship Id="rId34" Type="http://schemas.openxmlformats.org/officeDocument/2006/relationships/image" Target="../media/image181.png"/><Relationship Id="rId35" Type="http://schemas.openxmlformats.org/officeDocument/2006/relationships/image" Target="../media/image182.png"/><Relationship Id="rId36" Type="http://schemas.openxmlformats.org/officeDocument/2006/relationships/image" Target="../media/image183.png"/><Relationship Id="rId37" Type="http://schemas.openxmlformats.org/officeDocument/2006/relationships/image" Target="../media/image184.png"/><Relationship Id="rId38" Type="http://schemas.openxmlformats.org/officeDocument/2006/relationships/image" Target="../media/image185.png"/><Relationship Id="rId39" Type="http://schemas.openxmlformats.org/officeDocument/2006/relationships/image" Target="../media/image186.png"/><Relationship Id="rId40" Type="http://schemas.openxmlformats.org/officeDocument/2006/relationships/image" Target="../media/image187.png"/><Relationship Id="rId41" Type="http://schemas.openxmlformats.org/officeDocument/2006/relationships/image" Target="../media/image188.png"/><Relationship Id="rId42" Type="http://schemas.openxmlformats.org/officeDocument/2006/relationships/image" Target="../media/image189.png"/><Relationship Id="rId43" Type="http://schemas.openxmlformats.org/officeDocument/2006/relationships/image" Target="../media/image190.png"/><Relationship Id="rId44" Type="http://schemas.openxmlformats.org/officeDocument/2006/relationships/image" Target="../media/image191.png"/><Relationship Id="rId45" Type="http://schemas.openxmlformats.org/officeDocument/2006/relationships/image" Target="../media/image192.png"/><Relationship Id="rId46" Type="http://schemas.openxmlformats.org/officeDocument/2006/relationships/image" Target="../media/image1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Relationship Id="rId27" Type="http://schemas.openxmlformats.org/officeDocument/2006/relationships/image" Target="../media/image219.png"/><Relationship Id="rId28" Type="http://schemas.openxmlformats.org/officeDocument/2006/relationships/image" Target="../media/image220.png"/><Relationship Id="rId29" Type="http://schemas.openxmlformats.org/officeDocument/2006/relationships/image" Target="../media/image221.png"/><Relationship Id="rId30" Type="http://schemas.openxmlformats.org/officeDocument/2006/relationships/image" Target="../media/image222.png"/><Relationship Id="rId31" Type="http://schemas.openxmlformats.org/officeDocument/2006/relationships/image" Target="../media/image223.png"/><Relationship Id="rId32" Type="http://schemas.openxmlformats.org/officeDocument/2006/relationships/image" Target="../media/image224.png"/><Relationship Id="rId33" Type="http://schemas.openxmlformats.org/officeDocument/2006/relationships/image" Target="../media/image225.png"/><Relationship Id="rId34" Type="http://schemas.openxmlformats.org/officeDocument/2006/relationships/image" Target="../media/image226.png"/><Relationship Id="rId35" Type="http://schemas.openxmlformats.org/officeDocument/2006/relationships/image" Target="../media/image227.png"/><Relationship Id="rId36" Type="http://schemas.openxmlformats.org/officeDocument/2006/relationships/image" Target="../media/image228.png"/><Relationship Id="rId37" Type="http://schemas.openxmlformats.org/officeDocument/2006/relationships/image" Target="../media/image229.png"/><Relationship Id="rId38" Type="http://schemas.openxmlformats.org/officeDocument/2006/relationships/image" Target="../media/image230.png"/><Relationship Id="rId39" Type="http://schemas.openxmlformats.org/officeDocument/2006/relationships/image" Target="../media/image231.png"/><Relationship Id="rId40" Type="http://schemas.openxmlformats.org/officeDocument/2006/relationships/image" Target="../media/image232.png"/><Relationship Id="rId41" Type="http://schemas.openxmlformats.org/officeDocument/2006/relationships/image" Target="../media/image233.png"/><Relationship Id="rId42" Type="http://schemas.openxmlformats.org/officeDocument/2006/relationships/image" Target="../media/image234.png"/><Relationship Id="rId43" Type="http://schemas.openxmlformats.org/officeDocument/2006/relationships/image" Target="../media/image235.png"/><Relationship Id="rId44" Type="http://schemas.openxmlformats.org/officeDocument/2006/relationships/image" Target="../media/image2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2288" y="580521"/>
            <a:ext cx="16841138" cy="9089726"/>
            <a:chOff x="722288" y="580521"/>
            <a:chExt cx="16841138" cy="908972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288" y="1531881"/>
              <a:ext cx="16841138" cy="8138366"/>
              <a:chOff x="722288" y="1531881"/>
              <a:chExt cx="16841138" cy="813836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288" y="1531881"/>
                <a:ext cx="16841138" cy="813836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29934" y="1531881"/>
              <a:ext cx="526551" cy="8138366"/>
              <a:chOff x="17029934" y="1531881"/>
              <a:chExt cx="526551" cy="81383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9934" y="1531881"/>
                <a:ext cx="526551" cy="81383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1328" y="580521"/>
              <a:ext cx="16823058" cy="1092651"/>
              <a:chOff x="731328" y="580521"/>
              <a:chExt cx="16823058" cy="1092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1328" y="580521"/>
                <a:ext cx="16823058" cy="10926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2288" y="9161599"/>
              <a:ext cx="16832098" cy="508648"/>
              <a:chOff x="722288" y="9161599"/>
              <a:chExt cx="16832098" cy="5086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2288" y="9161599"/>
                <a:ext cx="16832098" cy="5086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144824" y="8569765"/>
              <a:ext cx="279848" cy="279848"/>
              <a:chOff x="17144824" y="8569765"/>
              <a:chExt cx="279848" cy="2798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44824" y="8569765"/>
                <a:ext cx="279848" cy="2798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159996" y="2045721"/>
              <a:ext cx="279848" cy="279848"/>
              <a:chOff x="17159996" y="2045721"/>
              <a:chExt cx="279848" cy="2798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7159996" y="2045721"/>
                <a:ext cx="279848" cy="2798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1915" y="957324"/>
              <a:ext cx="320585" cy="320585"/>
              <a:chOff x="1331915" y="957324"/>
              <a:chExt cx="320585" cy="3205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1915" y="957324"/>
                <a:ext cx="320585" cy="3205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2720" y="957324"/>
              <a:ext cx="320585" cy="320585"/>
              <a:chOff x="1772720" y="957324"/>
              <a:chExt cx="320585" cy="3205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2720" y="957324"/>
                <a:ext cx="320585" cy="320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13524" y="957324"/>
              <a:ext cx="320585" cy="320585"/>
              <a:chOff x="2213524" y="957324"/>
              <a:chExt cx="320585" cy="320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13524" y="957324"/>
                <a:ext cx="320585" cy="32058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522434" y="4064494"/>
            <a:ext cx="3562305" cy="284257"/>
            <a:chOff x="15522434" y="4064494"/>
            <a:chExt cx="3562305" cy="2842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522434" y="4064494"/>
              <a:ext cx="3562305" cy="284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49783" y="2263699"/>
            <a:ext cx="1668114" cy="6488406"/>
            <a:chOff x="14849783" y="2263699"/>
            <a:chExt cx="1668114" cy="64884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49783" y="2263699"/>
              <a:ext cx="1668114" cy="64884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94622" y="3779335"/>
            <a:ext cx="559393" cy="559393"/>
            <a:chOff x="15394622" y="3779335"/>
            <a:chExt cx="559393" cy="5593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94622" y="3779335"/>
              <a:ext cx="559393" cy="5593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27748" y="2741253"/>
            <a:ext cx="493141" cy="562295"/>
            <a:chOff x="15427748" y="2741253"/>
            <a:chExt cx="493141" cy="5622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7748" y="2741253"/>
              <a:ext cx="493141" cy="5622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93171" y="4814515"/>
            <a:ext cx="562295" cy="562295"/>
            <a:chOff x="15393171" y="4814515"/>
            <a:chExt cx="562295" cy="5622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93171" y="4814515"/>
              <a:ext cx="562295" cy="5622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93171" y="5852597"/>
            <a:ext cx="562295" cy="552847"/>
            <a:chOff x="15393171" y="5852597"/>
            <a:chExt cx="562295" cy="5528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93171" y="5852597"/>
              <a:ext cx="562295" cy="5528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418258" y="6815521"/>
            <a:ext cx="512122" cy="501706"/>
            <a:chOff x="15418258" y="6815521"/>
            <a:chExt cx="512122" cy="5017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18258" y="6815521"/>
              <a:ext cx="512122" cy="5017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85838" y="7676933"/>
            <a:ext cx="576962" cy="550042"/>
            <a:chOff x="15385838" y="7676933"/>
            <a:chExt cx="576962" cy="5500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85838" y="7676933"/>
              <a:ext cx="576962" cy="5500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704367" y="2099624"/>
            <a:ext cx="593675" cy="593675"/>
            <a:chOff x="14704367" y="2099624"/>
            <a:chExt cx="593675" cy="59367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704367" y="2099624"/>
              <a:ext cx="593675" cy="593675"/>
              <a:chOff x="14704367" y="2099624"/>
              <a:chExt cx="593675" cy="59367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704367" y="2099624"/>
                <a:ext cx="593675" cy="59367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853362" y="2249255"/>
              <a:ext cx="295684" cy="294413"/>
              <a:chOff x="14853362" y="2249255"/>
              <a:chExt cx="295684" cy="29441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853362" y="2249255"/>
                <a:ext cx="295684" cy="294413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8079" y="2215699"/>
            <a:ext cx="10691192" cy="265104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97851" y="7676933"/>
            <a:ext cx="5520503" cy="867523"/>
            <a:chOff x="1397851" y="7676933"/>
            <a:chExt cx="5520503" cy="86752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7851" y="7676933"/>
              <a:ext cx="5520503" cy="86752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5856" y="7733663"/>
            <a:ext cx="4812082" cy="85186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2885" y="6248799"/>
            <a:ext cx="5288612" cy="151744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559389" y="6406072"/>
            <a:ext cx="2003256" cy="2346033"/>
            <a:chOff x="12559389" y="6406072"/>
            <a:chExt cx="2003256" cy="234603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59389" y="6406072"/>
              <a:ext cx="2003256" cy="234603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559389" y="6406072"/>
            <a:ext cx="2003256" cy="596434"/>
            <a:chOff x="12559389" y="6406072"/>
            <a:chExt cx="2003256" cy="59643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59389" y="6406072"/>
              <a:ext cx="2003256" cy="59643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766551" y="6582188"/>
            <a:ext cx="266471" cy="266471"/>
            <a:chOff x="12766551" y="6582188"/>
            <a:chExt cx="266471" cy="2664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66551" y="6582188"/>
              <a:ext cx="266471" cy="2664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132949" y="6582188"/>
            <a:ext cx="266471" cy="266471"/>
            <a:chOff x="13132949" y="6582188"/>
            <a:chExt cx="266471" cy="2664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32949" y="6582188"/>
              <a:ext cx="266471" cy="2664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499346" y="6582188"/>
            <a:ext cx="266471" cy="266471"/>
            <a:chOff x="13499346" y="6582188"/>
            <a:chExt cx="266471" cy="2664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99346" y="6582188"/>
              <a:ext cx="266471" cy="2664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255304" y="7510115"/>
            <a:ext cx="671781" cy="671781"/>
            <a:chOff x="13255304" y="7510115"/>
            <a:chExt cx="671781" cy="6717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13255304" y="7510115"/>
              <a:ext cx="671781" cy="671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1016" y="242006"/>
            <a:ext cx="1828571" cy="552381"/>
            <a:chOff x="5081016" y="242006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016" y="242006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1643" y="1176426"/>
            <a:ext cx="3654724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9451" y="222501"/>
            <a:ext cx="2076721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5607" y="1184683"/>
            <a:ext cx="2775733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98826" y="4138063"/>
            <a:ext cx="1407511" cy="4356663"/>
            <a:chOff x="6698826" y="4138063"/>
            <a:chExt cx="1407511" cy="43566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98850" y="6360872"/>
              <a:ext cx="1407463" cy="35714"/>
              <a:chOff x="6698850" y="6360872"/>
              <a:chExt cx="1407463" cy="357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95118" y="6353729"/>
                <a:ext cx="2814927" cy="71429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698850" y="6360872"/>
                <a:ext cx="1407463" cy="357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487296" y="5880358"/>
              <a:ext cx="4356663" cy="872074"/>
              <a:chOff x="5487296" y="5880358"/>
              <a:chExt cx="4356663" cy="8720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3318451" y="5453808"/>
                <a:ext cx="8713327" cy="174414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5487296" y="5880358"/>
                <a:ext cx="4356663" cy="872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087750" y="7676962"/>
            <a:ext cx="8748882" cy="1525157"/>
            <a:chOff x="8087750" y="7676962"/>
            <a:chExt cx="8748882" cy="152515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087750" y="7676962"/>
              <a:ext cx="8748882" cy="1525157"/>
              <a:chOff x="8087750" y="7676962"/>
              <a:chExt cx="8748882" cy="152515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729901" y="6930975"/>
                <a:ext cx="17497763" cy="305031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087750" y="7676962"/>
                <a:ext cx="8748882" cy="152515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34632" y="7933522"/>
              <a:ext cx="7229823" cy="118309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354794" y="7934866"/>
              <a:ext cx="1231408" cy="1009348"/>
              <a:chOff x="8354794" y="7934866"/>
              <a:chExt cx="1231408" cy="100934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354794" y="7934866"/>
                <a:ext cx="1231408" cy="10093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70622" y="4559562"/>
            <a:ext cx="5333308" cy="3513666"/>
            <a:chOff x="1170622" y="4559562"/>
            <a:chExt cx="5333308" cy="351366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153512" y="4559562"/>
              <a:ext cx="3367528" cy="2181914"/>
              <a:chOff x="2153512" y="4559562"/>
              <a:chExt cx="3367528" cy="21819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153512" y="4559562"/>
                <a:ext cx="3367528" cy="21819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70622" y="6760888"/>
              <a:ext cx="5333308" cy="1312340"/>
              <a:chOff x="1170622" y="6760888"/>
              <a:chExt cx="5333308" cy="131234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1481755" y="6118995"/>
                <a:ext cx="10666616" cy="2624680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622" y="6760888"/>
                <a:ext cx="5333308" cy="131234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3828" y="6806819"/>
              <a:ext cx="5621698" cy="13370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74471" y="3524659"/>
            <a:ext cx="8757550" cy="1281710"/>
            <a:chOff x="8074471" y="3524659"/>
            <a:chExt cx="8757550" cy="128171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074471" y="3524659"/>
              <a:ext cx="8757550" cy="1281710"/>
              <a:chOff x="8074471" y="3524659"/>
              <a:chExt cx="8757550" cy="128171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709639" y="2897747"/>
                <a:ext cx="17515101" cy="2563420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074471" y="3524659"/>
                <a:ext cx="8757550" cy="128171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288589" y="3634532"/>
              <a:ext cx="1061964" cy="1061964"/>
              <a:chOff x="8288589" y="3634532"/>
              <a:chExt cx="1061964" cy="106196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288589" y="3634532"/>
                <a:ext cx="1061964" cy="1061964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34632" y="3703054"/>
              <a:ext cx="7046700" cy="10967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74471" y="5580642"/>
            <a:ext cx="8764357" cy="1386050"/>
            <a:chOff x="8074471" y="5580642"/>
            <a:chExt cx="8764357" cy="138605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074471" y="5580642"/>
              <a:ext cx="8764357" cy="1386050"/>
              <a:chOff x="8074471" y="5580642"/>
              <a:chExt cx="8764357" cy="138605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707370" y="4902696"/>
                <a:ext cx="17528715" cy="2772101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074471" y="5580642"/>
                <a:ext cx="8764357" cy="1386050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21755" y="5979905"/>
              <a:ext cx="6115500" cy="71235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8314954" y="5742686"/>
              <a:ext cx="1061964" cy="1061964"/>
              <a:chOff x="8314954" y="5742686"/>
              <a:chExt cx="1061964" cy="10619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314954" y="5742686"/>
                <a:ext cx="1061964" cy="10619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-190476"/>
            <a:ext cx="18685714" cy="1295238"/>
            <a:chOff x="-342857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2857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1016" y="242006"/>
            <a:ext cx="1828571" cy="552381"/>
            <a:chOff x="5081016" y="242006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016" y="242006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1643" y="1163028"/>
            <a:ext cx="8684600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9451" y="222501"/>
            <a:ext cx="2076721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5607" y="1184683"/>
            <a:ext cx="2775733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92318" y="3585101"/>
            <a:ext cx="13101077" cy="6260509"/>
            <a:chOff x="2592318" y="3585101"/>
            <a:chExt cx="13101077" cy="62605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0070" y="8715425"/>
              <a:ext cx="8627004" cy="145777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592318" y="3585101"/>
              <a:ext cx="13101077" cy="4627889"/>
              <a:chOff x="2592318" y="3585101"/>
              <a:chExt cx="13101077" cy="462788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616047" y="3868227"/>
                <a:ext cx="4950915" cy="1197714"/>
                <a:chOff x="8616047" y="3868227"/>
                <a:chExt cx="4950915" cy="119771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616047" y="3868227"/>
                  <a:ext cx="4950915" cy="1197714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884970" y="6835181"/>
                <a:ext cx="1001732" cy="965970"/>
                <a:chOff x="2884970" y="6835181"/>
                <a:chExt cx="1001732" cy="965970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884970" y="6835181"/>
                  <a:ext cx="1001732" cy="965970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90207" y="4068638"/>
                <a:ext cx="2726075" cy="97030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109487" y="6932551"/>
                <a:ext cx="2153446" cy="970332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090207" y="5501320"/>
                <a:ext cx="2726074" cy="970303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8616047" y="5436368"/>
                <a:ext cx="6811252" cy="925355"/>
                <a:chOff x="8616047" y="5436368"/>
                <a:chExt cx="6811252" cy="92535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8616047" y="5436368"/>
                  <a:ext cx="6811252" cy="92535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858416" y="3916291"/>
                <a:ext cx="995989" cy="1046378"/>
                <a:chOff x="2858416" y="3916291"/>
                <a:chExt cx="995989" cy="1046378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2858416" y="3916291"/>
                  <a:ext cx="995989" cy="104637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858416" y="5401615"/>
                <a:ext cx="994656" cy="994621"/>
                <a:chOff x="2858416" y="5401615"/>
                <a:chExt cx="994656" cy="994621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2858416" y="5401615"/>
                  <a:ext cx="994656" cy="994621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616047" y="6900060"/>
                <a:ext cx="5930377" cy="836212"/>
                <a:chOff x="8616047" y="6900060"/>
                <a:chExt cx="5930377" cy="836212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616047" y="6900060"/>
                  <a:ext cx="5930377" cy="83621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2592318" y="3585101"/>
                <a:ext cx="13101077" cy="4627889"/>
                <a:chOff x="2592318" y="3585101"/>
                <a:chExt cx="13101077" cy="4627889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-3907876" y="1321501"/>
                  <a:ext cx="26202155" cy="9255777"/>
                </a:xfrm>
                <a:prstGeom prst="rect">
                  <a:avLst/>
                </a:prstGeom>
              </p:spPr>
            </p:pic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2592318" y="3585101"/>
                  <a:ext cx="13101077" cy="462788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58" y="-190476"/>
            <a:ext cx="18685714" cy="1295238"/>
            <a:chOff x="-22958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58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8090" y="1182329"/>
            <a:ext cx="5238990" cy="171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607" y="1184683"/>
            <a:ext cx="2775733" cy="18564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37198" y="3421313"/>
            <a:ext cx="13811318" cy="5900231"/>
            <a:chOff x="2237198" y="3421313"/>
            <a:chExt cx="13811318" cy="5900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237198" y="3421313"/>
              <a:ext cx="7065752" cy="5900231"/>
              <a:chOff x="2237198" y="3421313"/>
              <a:chExt cx="7065752" cy="590023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790" y="3285905"/>
                <a:ext cx="7570393" cy="2333127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2246350" y="5964246"/>
                <a:ext cx="3904864" cy="1378222"/>
                <a:chOff x="2246350" y="5964246"/>
                <a:chExt cx="3904864" cy="137822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776651" y="6188543"/>
                  <a:ext cx="1117919" cy="752233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2246350" y="5964246"/>
                  <a:ext cx="3904864" cy="1378222"/>
                  <a:chOff x="2246350" y="5964246"/>
                  <a:chExt cx="3904864" cy="1378222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08911" y="5290128"/>
                    <a:ext cx="7809728" cy="2756443"/>
                  </a:xfrm>
                  <a:prstGeom prst="rect">
                    <a:avLst/>
                  </a:prstGeom>
                </p:spPr>
              </p:pic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2246350" y="5964246"/>
                    <a:ext cx="3904864" cy="137822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07307" y="6068152"/>
                  <a:ext cx="1244877" cy="561382"/>
                </a:xfrm>
                <a:prstGeom prst="rect">
                  <a:avLst/>
                </a:prstGeom>
              </p:spPr>
            </p:pic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179931" y="6159624"/>
                  <a:ext cx="3024625" cy="1474587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4906273" y="6196021"/>
                  <a:ext cx="1054321" cy="1056331"/>
                  <a:chOff x="4906273" y="6196021"/>
                  <a:chExt cx="1054321" cy="1056331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4906273" y="6196021"/>
                    <a:ext cx="1054321" cy="105633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6430381" y="5964246"/>
                <a:ext cx="2848600" cy="1397178"/>
                <a:chOff x="6430381" y="5964246"/>
                <a:chExt cx="2848600" cy="1397178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254488" y="6689994"/>
                  <a:ext cx="1275314" cy="838362"/>
                </a:xfrm>
                <a:prstGeom prst="rect">
                  <a:avLst/>
                </a:prstGeom>
              </p:spPr>
            </p:pic>
            <p:grpSp>
              <p:nvGrpSpPr>
                <p:cNvPr id="1015" name="그룹 1015"/>
                <p:cNvGrpSpPr/>
                <p:nvPr/>
              </p:nvGrpSpPr>
              <p:grpSpPr>
                <a:xfrm>
                  <a:off x="6430381" y="5964246"/>
                  <a:ext cx="2848600" cy="1397178"/>
                  <a:chOff x="6430381" y="5964246"/>
                  <a:chExt cx="2848600" cy="1397178"/>
                </a:xfrm>
              </p:grpSpPr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6430381" y="5964246"/>
                    <a:ext cx="2848600" cy="1397178"/>
                    <a:chOff x="6430381" y="5964246"/>
                    <a:chExt cx="2848600" cy="1397178"/>
                  </a:xfrm>
                </p:grpSpPr>
                <p:pic>
                  <p:nvPicPr>
                    <p:cNvPr id="47" name="Object 4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5021280" y="5280856"/>
                      <a:ext cx="5697200" cy="27943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Object 47"/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6430381" y="5964246"/>
                      <a:ext cx="2848600" cy="139717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6546249" y="6017446"/>
                    <a:ext cx="1803568" cy="1604073"/>
                  </a:xfrm>
                  <a:prstGeom prst="rect">
                    <a:avLst/>
                  </a:prstGeom>
                </p:spPr>
              </p:pic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6671574" y="6035403"/>
                    <a:ext cx="764619" cy="542333"/>
                  </a:xfrm>
                  <a:prstGeom prst="rect">
                    <a:avLst/>
                  </a:prstGeom>
                </p:spPr>
              </p:pic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8007711" y="6188614"/>
                    <a:ext cx="1029629" cy="1029629"/>
                    <a:chOff x="8007711" y="6188614"/>
                    <a:chExt cx="1029629" cy="1029629"/>
                  </a:xfrm>
                </p:grpSpPr>
                <p:pic>
                  <p:nvPicPr>
                    <p:cNvPr id="53" name="Object 52"/>
                    <p:cNvPicPr>
                      <a:picLocks noChangeAspect="1"/>
                    </p:cNvPicPr>
                    <p:nvPr/>
                  </p:nvPicPr>
                  <p:blipFill>
                    <a:blip r:embed="rId24" cstate="print"/>
                    <a:stretch>
                      <a:fillRect/>
                    </a:stretch>
                  </p:blipFill>
                  <p:spPr>
                    <a:xfrm>
                      <a:off x="8007711" y="6188614"/>
                      <a:ext cx="1029629" cy="10296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2237201" y="7431943"/>
                <a:ext cx="7065749" cy="1889602"/>
                <a:chOff x="2237201" y="7431943"/>
                <a:chExt cx="7065749" cy="1889602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2237201" y="7431943"/>
                  <a:ext cx="7065749" cy="1889602"/>
                  <a:chOff x="2237201" y="7431943"/>
                  <a:chExt cx="7065749" cy="1889602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-1275117" y="6507698"/>
                    <a:ext cx="14131497" cy="3779203"/>
                  </a:xfrm>
                  <a:prstGeom prst="rect">
                    <a:avLst/>
                  </a:prstGeom>
                </p:spPr>
              </p:pic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2237201" y="7431943"/>
                    <a:ext cx="7065749" cy="18896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383591" y="7548145"/>
                  <a:ext cx="7092346" cy="18332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0820651" y="3421313"/>
              <a:ext cx="5227865" cy="5900231"/>
              <a:chOff x="10820651" y="3421313"/>
              <a:chExt cx="5227865" cy="590023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51088" y="3329159"/>
                <a:ext cx="4228348" cy="619158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10820651" y="3850202"/>
                <a:ext cx="5227865" cy="5471342"/>
                <a:chOff x="10820651" y="3850202"/>
                <a:chExt cx="5227865" cy="5471342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8488362" y="1229267"/>
                  <a:ext cx="9329156" cy="10483741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1181610" y="4614247"/>
                  <a:ext cx="4866906" cy="4517365"/>
                </a:xfrm>
                <a:prstGeom prst="rect">
                  <a:avLst/>
                </a:prstGeom>
              </p:spPr>
            </p:pic>
            <p:grpSp>
              <p:nvGrpSpPr>
                <p:cNvPr id="1022" name="그룹 1022"/>
                <p:cNvGrpSpPr/>
                <p:nvPr/>
              </p:nvGrpSpPr>
              <p:grpSpPr>
                <a:xfrm>
                  <a:off x="14680748" y="8278672"/>
                  <a:ext cx="306034" cy="288157"/>
                  <a:chOff x="14680748" y="8278672"/>
                  <a:chExt cx="306034" cy="288157"/>
                </a:xfrm>
              </p:grpSpPr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 rot="-5400000">
                    <a:off x="14680748" y="8278672"/>
                    <a:ext cx="306034" cy="28815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4680748" y="8709901"/>
                  <a:ext cx="306034" cy="288157"/>
                  <a:chOff x="14680748" y="8709901"/>
                  <a:chExt cx="306034" cy="288157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 rot="5400000">
                    <a:off x="14680748" y="8709901"/>
                    <a:ext cx="306034" cy="28815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3920168" y="9060203"/>
                  <a:ext cx="1694975" cy="41041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5081016" y="242006"/>
            <a:ext cx="1828571" cy="552381"/>
            <a:chOff x="5081016" y="242006"/>
            <a:chExt cx="1828571" cy="55238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81016" y="242006"/>
              <a:ext cx="1828571" cy="552381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009451" y="222501"/>
            <a:ext cx="2076721" cy="85478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965" y="1160239"/>
            <a:ext cx="16438057" cy="7965237"/>
            <a:chOff x="1104965" y="1160239"/>
            <a:chExt cx="16438057" cy="7965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965" y="1160239"/>
              <a:ext cx="16438057" cy="796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8534" y="8766125"/>
            <a:ext cx="404762" cy="404762"/>
            <a:chOff x="17168534" y="8766125"/>
            <a:chExt cx="404762" cy="4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534" y="8766125"/>
              <a:ext cx="404762" cy="4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545" y="2239830"/>
            <a:ext cx="2388158" cy="1942814"/>
            <a:chOff x="1920545" y="2239830"/>
            <a:chExt cx="2388158" cy="1942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545" y="2239830"/>
              <a:ext cx="2388158" cy="1942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523" y="2234571"/>
            <a:ext cx="3738346" cy="2565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28186" y="3964867"/>
            <a:ext cx="5485714" cy="35714"/>
            <a:chOff x="6228186" y="3964867"/>
            <a:chExt cx="5485714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8186" y="3964867"/>
              <a:ext cx="5485714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0435" y="1829860"/>
            <a:ext cx="5534764" cy="32749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0104" y="3554862"/>
            <a:ext cx="7382737" cy="3275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4043" y="1092637"/>
            <a:ext cx="4051533" cy="1791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15042" y="3871447"/>
            <a:ext cx="12673847" cy="4755932"/>
            <a:chOff x="2815042" y="3871447"/>
            <a:chExt cx="12673847" cy="475593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15042" y="3886787"/>
              <a:ext cx="4780952" cy="4740591"/>
              <a:chOff x="2815042" y="3886787"/>
              <a:chExt cx="4780952" cy="47405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287867" y="3886787"/>
                <a:ext cx="3830467" cy="2702374"/>
                <a:chOff x="3287867" y="3886787"/>
                <a:chExt cx="3830467" cy="270237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287867" y="3886787"/>
                  <a:ext cx="3830467" cy="2702374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815042" y="6524264"/>
                <a:ext cx="4780952" cy="2103114"/>
                <a:chOff x="2815042" y="6524264"/>
                <a:chExt cx="4780952" cy="2103114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2815042" y="6524264"/>
                  <a:ext cx="4776118" cy="666311"/>
                  <a:chOff x="2815042" y="6524264"/>
                  <a:chExt cx="4776118" cy="666311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2815042" y="6524264"/>
                    <a:ext cx="4776118" cy="6663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2815042" y="7249839"/>
                  <a:ext cx="4776118" cy="798935"/>
                  <a:chOff x="2815042" y="7249839"/>
                  <a:chExt cx="4776118" cy="79893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815042" y="7249839"/>
                    <a:ext cx="4776118" cy="7989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025734" y="8036902"/>
                  <a:ext cx="4443181" cy="584606"/>
                  <a:chOff x="3025734" y="8036902"/>
                  <a:chExt cx="4443181" cy="584606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3025734" y="8036902"/>
                    <a:ext cx="4443181" cy="58460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7" name="그룹 1017"/>
            <p:cNvGrpSpPr/>
            <p:nvPr/>
          </p:nvGrpSpPr>
          <p:grpSpPr>
            <a:xfrm>
              <a:off x="8708128" y="3871447"/>
              <a:ext cx="6780526" cy="1490202"/>
              <a:chOff x="8708128" y="3871447"/>
              <a:chExt cx="6780526" cy="149020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334076" y="3142557"/>
                <a:ext cx="13561053" cy="298040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708128" y="3871447"/>
                <a:ext cx="6780526" cy="149020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94688" y="3902609"/>
              <a:ext cx="6577044" cy="154702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707893" y="5530380"/>
              <a:ext cx="6780996" cy="2491931"/>
              <a:chOff x="8707893" y="5530380"/>
              <a:chExt cx="6780996" cy="249193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707893" y="5530380"/>
                <a:ext cx="6780996" cy="2491931"/>
                <a:chOff x="8707893" y="5530380"/>
                <a:chExt cx="6780996" cy="2491931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344503" y="4311523"/>
                  <a:ext cx="13561992" cy="4983863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707893" y="5530380"/>
                  <a:ext cx="6780996" cy="2491931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746737" y="5671220"/>
                <a:ext cx="6857082" cy="233996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4393" y="8055290"/>
              <a:ext cx="7109823" cy="886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3090" y="1176684"/>
            <a:ext cx="4195019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88375" y="3786638"/>
            <a:ext cx="11908964" cy="5276190"/>
            <a:chOff x="3188375" y="3786638"/>
            <a:chExt cx="11908964" cy="52761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72174" y="6256794"/>
              <a:ext cx="824403" cy="326735"/>
              <a:chOff x="8372174" y="6256794"/>
              <a:chExt cx="824403" cy="3267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72174" y="6256794"/>
                <a:ext cx="824403" cy="3267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88375" y="3786638"/>
              <a:ext cx="4625136" cy="5276190"/>
              <a:chOff x="3188375" y="3786638"/>
              <a:chExt cx="4625136" cy="527619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010412" y="7689202"/>
                <a:ext cx="946573" cy="933381"/>
                <a:chOff x="4010412" y="7689202"/>
                <a:chExt cx="946573" cy="93338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010412" y="7689202"/>
                  <a:ext cx="946573" cy="93338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3994834" y="4137303"/>
                <a:ext cx="946573" cy="923464"/>
                <a:chOff x="3994834" y="4137303"/>
                <a:chExt cx="946573" cy="92346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994834" y="4137303"/>
                  <a:ext cx="946573" cy="92346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4010412" y="5995336"/>
                <a:ext cx="926874" cy="926874"/>
                <a:chOff x="4010412" y="5995336"/>
                <a:chExt cx="926874" cy="926874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4010412" y="5995336"/>
                  <a:ext cx="926874" cy="926874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188375" y="3786638"/>
                <a:ext cx="607358" cy="5276190"/>
                <a:chOff x="3188375" y="3786638"/>
                <a:chExt cx="607358" cy="5276190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3443352" y="3786638"/>
                  <a:ext cx="350800" cy="5267046"/>
                  <a:chOff x="3443352" y="3786638"/>
                  <a:chExt cx="350800" cy="5267046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3443352" y="3786638"/>
                    <a:ext cx="350800" cy="526704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082068" y="4833909"/>
                  <a:ext cx="700693" cy="323337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4996368" y="3944145"/>
                <a:ext cx="2817144" cy="5010758"/>
                <a:chOff x="4996368" y="3944145"/>
                <a:chExt cx="2817144" cy="5010758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4996368" y="3944145"/>
                  <a:ext cx="2792979" cy="1628571"/>
                  <a:chOff x="4996368" y="3944145"/>
                  <a:chExt cx="2792979" cy="1628571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4996368" y="3944145"/>
                    <a:ext cx="367170" cy="1619483"/>
                    <a:chOff x="4996368" y="3944145"/>
                    <a:chExt cx="367170" cy="1619483"/>
                  </a:xfrm>
                </p:grpSpPr>
                <p:pic>
                  <p:nvPicPr>
                    <p:cNvPr id="59" name="Object 58"/>
                    <p:cNvPicPr>
                      <a:picLocks noChangeAspect="1"/>
                    </p:cNvPicPr>
                    <p:nvPr/>
                  </p:nvPicPr>
                  <p:blipFill>
                    <a:blip r:embed="rId24" cstate="print"/>
                    <a:stretch>
                      <a:fillRect/>
                    </a:stretch>
                  </p:blipFill>
                  <p:spPr>
                    <a:xfrm>
                      <a:off x="4996368" y="3944145"/>
                      <a:ext cx="367170" cy="161948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5352940" y="4035796"/>
                    <a:ext cx="2733032" cy="158444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4996368" y="5670144"/>
                  <a:ext cx="2817144" cy="1590476"/>
                  <a:chOff x="4996368" y="5670144"/>
                  <a:chExt cx="2817144" cy="1590476"/>
                </a:xfrm>
              </p:grpSpPr>
              <p:grpSp>
                <p:nvGrpSpPr>
                  <p:cNvPr id="1022" name="그룹 1022"/>
                  <p:cNvGrpSpPr/>
                  <p:nvPr/>
                </p:nvGrpSpPr>
                <p:grpSpPr>
                  <a:xfrm>
                    <a:off x="4996368" y="5670144"/>
                    <a:ext cx="359980" cy="1587768"/>
                    <a:chOff x="4996368" y="5670144"/>
                    <a:chExt cx="359980" cy="1587768"/>
                  </a:xfrm>
                </p:grpSpPr>
                <p:pic>
                  <p:nvPicPr>
                    <p:cNvPr id="65" name="Object 64"/>
                    <p:cNvPicPr>
                      <a:picLocks noChangeAspect="1"/>
                    </p:cNvPicPr>
                    <p:nvPr/>
                  </p:nvPicPr>
                  <p:blipFill>
                    <a:blip r:embed="rId26" cstate="print"/>
                    <a:stretch>
                      <a:fillRect/>
                    </a:stretch>
                  </p:blipFill>
                  <p:spPr>
                    <a:xfrm>
                      <a:off x="4996368" y="5670144"/>
                      <a:ext cx="359980" cy="15877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5321744" y="5745695"/>
                    <a:ext cx="2765511" cy="15866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4996368" y="7364428"/>
                  <a:ext cx="2511790" cy="1590476"/>
                  <a:chOff x="4996368" y="7364428"/>
                  <a:chExt cx="2511790" cy="1590476"/>
                </a:xfrm>
              </p:grpSpPr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4996368" y="7364428"/>
                    <a:ext cx="359980" cy="1587768"/>
                    <a:chOff x="4996368" y="7364428"/>
                    <a:chExt cx="359980" cy="1587768"/>
                  </a:xfrm>
                </p:grpSpPr>
                <p:pic>
                  <p:nvPicPr>
                    <p:cNvPr id="71" name="Object 70"/>
                    <p:cNvPicPr>
                      <a:picLocks noChangeAspect="1"/>
                    </p:cNvPicPr>
                    <p:nvPr/>
                  </p:nvPicPr>
                  <p:blipFill>
                    <a:blip r:embed="rId28" cstate="print"/>
                    <a:stretch>
                      <a:fillRect/>
                    </a:stretch>
                  </p:blipFill>
                  <p:spPr>
                    <a:xfrm>
                      <a:off x="4996368" y="7364428"/>
                      <a:ext cx="359980" cy="15877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Object 72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5636146" y="7439979"/>
                    <a:ext cx="2158749" cy="158660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5" name="그룹 1025"/>
            <p:cNvGrpSpPr/>
            <p:nvPr/>
          </p:nvGrpSpPr>
          <p:grpSpPr>
            <a:xfrm>
              <a:off x="9755241" y="4248404"/>
              <a:ext cx="5342099" cy="4343514"/>
              <a:chOff x="9755241" y="4248404"/>
              <a:chExt cx="5342099" cy="4343514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1422355" y="4248404"/>
                <a:ext cx="2007870" cy="2551437"/>
                <a:chOff x="11422355" y="4248404"/>
                <a:chExt cx="2007870" cy="2551437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1422355" y="4248404"/>
                  <a:ext cx="2007870" cy="2551437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96431" y="6917413"/>
                <a:ext cx="4128653" cy="876377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544211" y="7649080"/>
                <a:ext cx="5841548" cy="126347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00" y="1176684"/>
            <a:ext cx="4756248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69028" y="3574944"/>
            <a:ext cx="11355747" cy="5668268"/>
            <a:chOff x="3469028" y="3574944"/>
            <a:chExt cx="11355747" cy="56682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965342" y="3574944"/>
              <a:ext cx="3750721" cy="2654356"/>
              <a:chOff x="3965342" y="3574944"/>
              <a:chExt cx="3750721" cy="265435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965342" y="3574944"/>
                <a:ext cx="3750721" cy="26543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824591" y="7057678"/>
              <a:ext cx="4801882" cy="669159"/>
              <a:chOff x="3824591" y="7057678"/>
              <a:chExt cx="4801882" cy="66915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24591" y="7057678"/>
                <a:ext cx="4801882" cy="66915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37632" y="7057678"/>
              <a:ext cx="4801882" cy="669159"/>
              <a:chOff x="9437632" y="7057678"/>
              <a:chExt cx="4801882" cy="66915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37632" y="7057678"/>
                <a:ext cx="4801882" cy="6691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24591" y="7726837"/>
              <a:ext cx="4801882" cy="803245"/>
              <a:chOff x="3824591" y="7726837"/>
              <a:chExt cx="4801882" cy="80324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824591" y="7726837"/>
                <a:ext cx="4801882" cy="80324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458074" y="7726837"/>
              <a:ext cx="4801882" cy="803245"/>
              <a:chOff x="9458074" y="7726837"/>
              <a:chExt cx="4801882" cy="80324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458074" y="7726837"/>
                <a:ext cx="4801882" cy="8032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68333" y="8652736"/>
              <a:ext cx="5217718" cy="587759"/>
              <a:chOff x="3868333" y="8652736"/>
              <a:chExt cx="5217718" cy="58775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868333" y="8652736"/>
                <a:ext cx="5217718" cy="58775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681918" y="8652736"/>
              <a:ext cx="5134768" cy="587759"/>
              <a:chOff x="9681918" y="8652736"/>
              <a:chExt cx="5134768" cy="58775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81918" y="8652736"/>
                <a:ext cx="5134768" cy="58775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14009" y="6526550"/>
              <a:ext cx="1365341" cy="81519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77138" y="6120492"/>
              <a:ext cx="1141217" cy="120351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72553" y="6099377"/>
              <a:ext cx="1247655" cy="12511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97871" y="4002502"/>
              <a:ext cx="6736530" cy="183010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33938" y="6099380"/>
              <a:ext cx="1169941" cy="119398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80377" y="6526550"/>
              <a:ext cx="1403436" cy="81519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52606" y="6218409"/>
              <a:ext cx="1148484" cy="1114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75033" y="1255502"/>
            <a:ext cx="10921114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2018" y="7196639"/>
            <a:ext cx="633383" cy="375910"/>
            <a:chOff x="13072018" y="7196639"/>
            <a:chExt cx="633383" cy="3759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72018" y="7196639"/>
              <a:ext cx="633383" cy="3759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72018" y="5296591"/>
            <a:ext cx="633383" cy="375910"/>
            <a:chOff x="13072018" y="5296591"/>
            <a:chExt cx="633383" cy="375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72018" y="5296591"/>
              <a:ext cx="633383" cy="37591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98955" y="4779787"/>
            <a:ext cx="1777484" cy="14952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29469" y="4275411"/>
            <a:ext cx="10000249" cy="4318318"/>
            <a:chOff x="2329469" y="4275411"/>
            <a:chExt cx="10000249" cy="431831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381797" y="5953339"/>
              <a:ext cx="633383" cy="375910"/>
              <a:chOff x="6381797" y="5953339"/>
              <a:chExt cx="633383" cy="37591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81797" y="5953339"/>
                <a:ext cx="633383" cy="37591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329469" y="4628239"/>
              <a:ext cx="3371429" cy="3814251"/>
              <a:chOff x="2329469" y="4628239"/>
              <a:chExt cx="3371429" cy="381425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988292" y="4628239"/>
                <a:ext cx="2053783" cy="2609779"/>
                <a:chOff x="2988292" y="4628239"/>
                <a:chExt cx="2053783" cy="260977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988292" y="4628239"/>
                  <a:ext cx="2053783" cy="2609779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210872" y="7485004"/>
                <a:ext cx="3796200" cy="122497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696080" y="4275411"/>
              <a:ext cx="4633639" cy="4318318"/>
              <a:chOff x="7696080" y="4275411"/>
              <a:chExt cx="4633639" cy="4318318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696080" y="4275411"/>
                <a:ext cx="4633639" cy="3968808"/>
                <a:chOff x="7696080" y="4275411"/>
                <a:chExt cx="4633639" cy="3968808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8415433" y="4275411"/>
                  <a:ext cx="3908800" cy="3153780"/>
                  <a:chOff x="8415433" y="4275411"/>
                  <a:chExt cx="3908800" cy="3153780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8415433" y="4275411"/>
                    <a:ext cx="3908800" cy="31537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7696080" y="5930119"/>
                  <a:ext cx="769874" cy="700337"/>
                  <a:chOff x="7696080" y="5930119"/>
                  <a:chExt cx="769874" cy="700337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7696080" y="5930119"/>
                    <a:ext cx="769874" cy="7003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8264259" y="4351141"/>
                  <a:ext cx="620756" cy="567242"/>
                  <a:chOff x="8264259" y="4351141"/>
                  <a:chExt cx="620756" cy="567242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8264259" y="4351141"/>
                    <a:ext cx="620756" cy="56724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9700974" y="7472790"/>
                  <a:ext cx="668850" cy="762345"/>
                  <a:chOff x="9700974" y="7472790"/>
                  <a:chExt cx="668850" cy="762345"/>
                </a:xfrm>
              </p:grpSpPr>
              <p:pic>
                <p:nvPicPr>
                  <p:cNvPr id="65" name="Object 64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9700974" y="7472790"/>
                    <a:ext cx="668850" cy="76234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028968" y="8022947"/>
                <a:ext cx="4149076" cy="841143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79908" y="6679834"/>
            <a:ext cx="1853674" cy="14952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9033" y="1179701"/>
            <a:ext cx="3081752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68914" y="3634958"/>
            <a:ext cx="14750322" cy="5533333"/>
            <a:chOff x="1768914" y="3634958"/>
            <a:chExt cx="14750322" cy="55333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928759" y="3634958"/>
              <a:ext cx="8588041" cy="5524471"/>
              <a:chOff x="7928759" y="3634958"/>
              <a:chExt cx="8588041" cy="55244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28759" y="3634958"/>
                <a:ext cx="8588041" cy="55244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8914" y="4218916"/>
              <a:ext cx="6050325" cy="4264512"/>
              <a:chOff x="1768914" y="4218916"/>
              <a:chExt cx="6050325" cy="426451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768914" y="5908172"/>
                <a:ext cx="6050325" cy="2575256"/>
                <a:chOff x="1768914" y="5908172"/>
                <a:chExt cx="6050325" cy="257525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-1228233" y="4648559"/>
                  <a:ext cx="12100649" cy="5150512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68914" y="5908172"/>
                  <a:ext cx="6050325" cy="2575256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942848" y="3918081"/>
                <a:ext cx="4008608" cy="221622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827487" y="5987834"/>
                <a:ext cx="5981655" cy="26554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4271" y="1176684"/>
            <a:ext cx="4748705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90699" y="3413332"/>
            <a:ext cx="11904317" cy="5826927"/>
            <a:chOff x="3190699" y="3413332"/>
            <a:chExt cx="11904317" cy="5826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921638" y="6029350"/>
              <a:ext cx="776676" cy="587655"/>
              <a:chOff x="9921638" y="6029350"/>
              <a:chExt cx="776676" cy="5876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921638" y="6029350"/>
                <a:ext cx="776676" cy="5876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90699" y="3413332"/>
              <a:ext cx="5744701" cy="5826927"/>
              <a:chOff x="3190699" y="3413332"/>
              <a:chExt cx="5744701" cy="582692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111159" y="3413332"/>
                <a:ext cx="3903780" cy="2762675"/>
                <a:chOff x="4111159" y="3413332"/>
                <a:chExt cx="3903780" cy="276267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111159" y="3413332"/>
                  <a:ext cx="3903780" cy="276267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3190699" y="6176007"/>
                <a:ext cx="5744701" cy="3064251"/>
                <a:chOff x="3190699" y="6176007"/>
                <a:chExt cx="5744701" cy="3064251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593822" y="7038189"/>
                  <a:ext cx="4997837" cy="696466"/>
                  <a:chOff x="3593822" y="7038189"/>
                  <a:chExt cx="4997837" cy="696466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3593822" y="7038189"/>
                    <a:ext cx="4997837" cy="6964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593822" y="7734655"/>
                  <a:ext cx="4997837" cy="836024"/>
                  <a:chOff x="3593822" y="7734655"/>
                  <a:chExt cx="4997837" cy="836024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3593822" y="7734655"/>
                    <a:ext cx="4997837" cy="8360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712845" y="8621211"/>
                  <a:ext cx="4759792" cy="611745"/>
                  <a:chOff x="3712845" y="8621211"/>
                  <a:chExt cx="4759792" cy="611745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3712845" y="8621211"/>
                    <a:ext cx="4759792" cy="6117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470156" y="6274198"/>
                  <a:ext cx="1419141" cy="801674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098826" y="6002658"/>
                  <a:ext cx="1122245" cy="1204341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961887" y="6002658"/>
                  <a:ext cx="1231960" cy="11948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75080" y="4547013"/>
              <a:ext cx="3143608" cy="83963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1684552" y="3840061"/>
              <a:ext cx="3410463" cy="5377801"/>
              <a:chOff x="11684552" y="3840061"/>
              <a:chExt cx="3410463" cy="537780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010155" y="6614348"/>
                <a:ext cx="2759258" cy="2271552"/>
                <a:chOff x="12010155" y="6614348"/>
                <a:chExt cx="2759258" cy="2271552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12010155" y="6614348"/>
                  <a:ext cx="851856" cy="851856"/>
                  <a:chOff x="12010155" y="6614348"/>
                  <a:chExt cx="851856" cy="851856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2010155" y="6614348"/>
                    <a:ext cx="851856" cy="8518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12010155" y="7926005"/>
                  <a:ext cx="851856" cy="959894"/>
                  <a:chOff x="12010155" y="7926005"/>
                  <a:chExt cx="851856" cy="959894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2010155" y="7926005"/>
                    <a:ext cx="851856" cy="9598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952597" y="6458989"/>
                  <a:ext cx="2292563" cy="1404382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2992639" y="7823972"/>
                  <a:ext cx="2229145" cy="1404402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1684552" y="3840061"/>
                <a:ext cx="3410463" cy="5377801"/>
                <a:chOff x="11684552" y="3840061"/>
                <a:chExt cx="3410463" cy="537780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0016422" y="1188261"/>
                  <a:ext cx="6820926" cy="10755603"/>
                </a:xfrm>
                <a:prstGeom prst="rect">
                  <a:avLst/>
                </a:prstGeom>
              </p:spPr>
            </p:pic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1684552" y="3840061"/>
                  <a:ext cx="3410463" cy="5377801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058072" y="3805090"/>
                <a:ext cx="2884180" cy="1842828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781938" y="5807453"/>
                <a:ext cx="1412503" cy="8207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603" y="1436566"/>
            <a:ext cx="16294986" cy="7723810"/>
            <a:chOff x="1059603" y="1436566"/>
            <a:chExt cx="16294986" cy="7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603" y="1436566"/>
              <a:ext cx="16294986" cy="7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4465" y="2190476"/>
            <a:ext cx="16294986" cy="1390476"/>
            <a:chOff x="1044465" y="2190476"/>
            <a:chExt cx="16294986" cy="13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465" y="2190476"/>
              <a:ext cx="16294986" cy="13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465" y="1114286"/>
            <a:ext cx="16294986" cy="1412173"/>
            <a:chOff x="1044465" y="1114286"/>
            <a:chExt cx="16294986" cy="14121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465" y="1114286"/>
              <a:ext cx="16294986" cy="1412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52807" y="3941089"/>
            <a:ext cx="1088743" cy="885714"/>
            <a:chOff x="3752807" y="3941089"/>
            <a:chExt cx="1088743" cy="8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2807" y="3941089"/>
              <a:ext cx="1088743" cy="8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949827" y="8755613"/>
            <a:ext cx="404762" cy="404762"/>
            <a:chOff x="16949827" y="8755613"/>
            <a:chExt cx="404762" cy="404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9827" y="8755613"/>
              <a:ext cx="404762" cy="4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55265" y="3941089"/>
            <a:ext cx="1092178" cy="888509"/>
            <a:chOff x="12955265" y="3941089"/>
            <a:chExt cx="1092178" cy="888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5265" y="3941089"/>
              <a:ext cx="1092178" cy="8885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97804" y="3941089"/>
            <a:ext cx="1092178" cy="888509"/>
            <a:chOff x="8397804" y="3941089"/>
            <a:chExt cx="1092178" cy="8885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7804" y="3941089"/>
              <a:ext cx="1092178" cy="8885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7498" y="638879"/>
            <a:ext cx="6295313" cy="27247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57570" y="4908691"/>
            <a:ext cx="2307684" cy="9809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0018" y="4908691"/>
            <a:ext cx="2188712" cy="9809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1521" y="3929080"/>
            <a:ext cx="1711512" cy="11954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69180" y="3925615"/>
            <a:ext cx="1698178" cy="11954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61503" y="5460261"/>
            <a:ext cx="2165802" cy="11241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63951" y="5460261"/>
            <a:ext cx="1649087" cy="14603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02570" y="4908691"/>
            <a:ext cx="2188712" cy="9809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05580" y="3925615"/>
            <a:ext cx="1697588" cy="11954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06503" y="5492404"/>
            <a:ext cx="1916287" cy="10598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05277" y="6594378"/>
            <a:ext cx="7973487" cy="2348479"/>
            <a:chOff x="6305277" y="6594378"/>
            <a:chExt cx="7973487" cy="23484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305277" y="6594378"/>
              <a:ext cx="1092178" cy="888509"/>
              <a:chOff x="6305277" y="6594378"/>
              <a:chExt cx="1092178" cy="8885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05277" y="6594378"/>
                <a:ext cx="1092178" cy="88850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50274" y="6594378"/>
              <a:ext cx="1092178" cy="888509"/>
              <a:chOff x="10950274" y="6594378"/>
              <a:chExt cx="1092178" cy="88850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950274" y="6594378"/>
                <a:ext cx="1092178" cy="888509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60117" y="6595774"/>
              <a:ext cx="1700912" cy="117339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9564" y="7532660"/>
              <a:ext cx="2194036" cy="99046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01431" y="6595774"/>
              <a:ext cx="1703874" cy="117339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55040" y="7454764"/>
              <a:ext cx="1148341" cy="103367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58973" y="8096211"/>
              <a:ext cx="2386744" cy="1022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36424" y="1179763"/>
            <a:ext cx="9595324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89071" y="3224287"/>
            <a:ext cx="10114286" cy="6504762"/>
            <a:chOff x="4089071" y="3224287"/>
            <a:chExt cx="10114286" cy="6504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89071" y="3224287"/>
              <a:ext cx="10107573" cy="6496900"/>
              <a:chOff x="4089071" y="3224287"/>
              <a:chExt cx="10107573" cy="64969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089071" y="3224287"/>
                <a:ext cx="10107573" cy="6496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32318" y="4115593"/>
              <a:ext cx="322451" cy="306476"/>
              <a:chOff x="13332318" y="4115593"/>
              <a:chExt cx="322451" cy="3064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332318" y="4115593"/>
                <a:ext cx="322451" cy="306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493543" y="8145012"/>
              <a:ext cx="322451" cy="306476"/>
              <a:chOff x="13493543" y="8145012"/>
              <a:chExt cx="322451" cy="3064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93543" y="8145012"/>
                <a:ext cx="322451" cy="3064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332318" y="4687570"/>
              <a:ext cx="374136" cy="374136"/>
              <a:chOff x="13332318" y="4687570"/>
              <a:chExt cx="374136" cy="37413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332318" y="4687570"/>
                <a:ext cx="374136" cy="37413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359923" y="6076006"/>
              <a:ext cx="374136" cy="374136"/>
              <a:chOff x="13359923" y="6076006"/>
              <a:chExt cx="374136" cy="37413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359923" y="6076006"/>
                <a:ext cx="374136" cy="37413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493543" y="8777057"/>
              <a:ext cx="374136" cy="374136"/>
              <a:chOff x="13493543" y="8777057"/>
              <a:chExt cx="374136" cy="37413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493543" y="8777057"/>
                <a:ext cx="374136" cy="37413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64690" y="3953487"/>
              <a:ext cx="1033439" cy="765925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64214" y="4559293"/>
              <a:ext cx="1111059" cy="76592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64214" y="5947729"/>
              <a:ext cx="1149154" cy="765925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16469" y="7941586"/>
              <a:ext cx="873160" cy="81906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14621" y="8607461"/>
              <a:ext cx="857808" cy="819065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25759" y="7767547"/>
              <a:ext cx="1002179" cy="54708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59491" y="7783294"/>
              <a:ext cx="2120873" cy="53794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3169" y="4310119"/>
              <a:ext cx="1944123" cy="685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7130" y="1092894"/>
            <a:ext cx="1901819" cy="1791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94002" y="4299224"/>
            <a:ext cx="3271448" cy="2442534"/>
            <a:chOff x="3594002" y="4299224"/>
            <a:chExt cx="3271448" cy="24425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94002" y="4299224"/>
              <a:ext cx="3271448" cy="24425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48465" y="6878864"/>
            <a:ext cx="3251510" cy="2631901"/>
            <a:chOff x="3648465" y="6878864"/>
            <a:chExt cx="3251510" cy="26319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8465" y="6878864"/>
              <a:ext cx="3251510" cy="26319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5255" y="8039456"/>
            <a:ext cx="5644024" cy="689825"/>
            <a:chOff x="7445255" y="8039456"/>
            <a:chExt cx="5644024" cy="6898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45255" y="8039456"/>
              <a:ext cx="5644024" cy="68982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32797" y="7033152"/>
            <a:ext cx="6361481" cy="9135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13749" y="8785806"/>
            <a:ext cx="7636777" cy="9135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45255" y="5451900"/>
            <a:ext cx="5644024" cy="670298"/>
            <a:chOff x="7445255" y="5451900"/>
            <a:chExt cx="5644024" cy="6702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45255" y="5451900"/>
              <a:ext cx="5644024" cy="67029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332797" y="4437710"/>
            <a:ext cx="4905358" cy="9135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51663" y="3359911"/>
            <a:ext cx="7375963" cy="9444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430" y="272280"/>
            <a:ext cx="1828571" cy="552381"/>
            <a:chOff x="7139430" y="272280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430" y="272280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9661" y="1092894"/>
            <a:ext cx="1901819" cy="1791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52775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302" y="1184683"/>
            <a:ext cx="2765695" cy="18564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60858" y="4346877"/>
            <a:ext cx="13707144" cy="3942857"/>
            <a:chOff x="2460858" y="4346877"/>
            <a:chExt cx="13707144" cy="394285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460858" y="4346877"/>
              <a:ext cx="4865019" cy="3937940"/>
              <a:chOff x="2460858" y="4346877"/>
              <a:chExt cx="4865019" cy="39379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60858" y="4346877"/>
                <a:ext cx="4865019" cy="393794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0634" y="4844904"/>
              <a:ext cx="8643547" cy="177489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4933" y="6528621"/>
              <a:ext cx="7657273" cy="1444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965" y="1160239"/>
            <a:ext cx="16438057" cy="7965237"/>
            <a:chOff x="1104965" y="1160239"/>
            <a:chExt cx="16438057" cy="7965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965" y="1160239"/>
              <a:ext cx="16438057" cy="796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8534" y="8766125"/>
            <a:ext cx="404762" cy="404762"/>
            <a:chOff x="17168534" y="8766125"/>
            <a:chExt cx="404762" cy="4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534" y="8766125"/>
              <a:ext cx="404762" cy="4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545" y="2239830"/>
            <a:ext cx="2388158" cy="1942814"/>
            <a:chOff x="1920545" y="2239830"/>
            <a:chExt cx="2388158" cy="1942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545" y="2239830"/>
              <a:ext cx="2388158" cy="1942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561" y="2232256"/>
            <a:ext cx="3748279" cy="25708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01217" y="2239830"/>
            <a:ext cx="5890695" cy="3408293"/>
            <a:chOff x="6201217" y="2239830"/>
            <a:chExt cx="5890695" cy="34082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1896" y="3964872"/>
              <a:ext cx="5485714" cy="35714"/>
              <a:chOff x="6231896" y="3964872"/>
              <a:chExt cx="5485714" cy="3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1896" y="3964872"/>
                <a:ext cx="5485714" cy="3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4142" y="1829860"/>
              <a:ext cx="5515716" cy="327496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1430" y="3554862"/>
              <a:ext cx="7316071" cy="3275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9474" y="257143"/>
            <a:ext cx="1828571" cy="552381"/>
            <a:chOff x="9359474" y="257143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9474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01" y="1176681"/>
            <a:ext cx="4737467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7622" y="222501"/>
            <a:ext cx="1596893" cy="854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85178" y="221556"/>
            <a:ext cx="1613469" cy="8573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7703" y="1176055"/>
            <a:ext cx="2777541" cy="18868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63118" y="4509852"/>
            <a:ext cx="377422" cy="377422"/>
            <a:chOff x="6963118" y="4509852"/>
            <a:chExt cx="377422" cy="3774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63118" y="4509852"/>
              <a:ext cx="377422" cy="3774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07060" y="4503645"/>
            <a:ext cx="390203" cy="389836"/>
            <a:chOff x="12007060" y="4503645"/>
            <a:chExt cx="390203" cy="3898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07060" y="4503645"/>
              <a:ext cx="390203" cy="3898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60106" y="3713687"/>
            <a:ext cx="3939504" cy="1969752"/>
            <a:chOff x="2660106" y="3713687"/>
            <a:chExt cx="3939504" cy="19697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0106" y="3713687"/>
              <a:ext cx="3939504" cy="19697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23633" y="4035456"/>
            <a:ext cx="2815236" cy="14608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04049" y="3713687"/>
            <a:ext cx="3939504" cy="1969752"/>
            <a:chOff x="7704049" y="3713687"/>
            <a:chExt cx="3939504" cy="196975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4049" y="3713687"/>
              <a:ext cx="3939504" cy="196975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83544" y="4221254"/>
            <a:ext cx="3279219" cy="10793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760771" y="3713687"/>
            <a:ext cx="2864837" cy="1969752"/>
            <a:chOff x="12760771" y="3713687"/>
            <a:chExt cx="2864837" cy="19697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60771" y="3713687"/>
              <a:ext cx="2864837" cy="196975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43832" y="4243789"/>
            <a:ext cx="2435927" cy="102300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50507" y="5594583"/>
            <a:ext cx="2547420" cy="15220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15257" y="7145300"/>
            <a:ext cx="1134286" cy="165467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16388" y="7547175"/>
            <a:ext cx="2384091" cy="679843"/>
            <a:chOff x="6616388" y="7547175"/>
            <a:chExt cx="2384091" cy="6798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16388" y="7547175"/>
              <a:ext cx="2384091" cy="6798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77376" y="7578096"/>
            <a:ext cx="1623254" cy="74412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97284" y="7242536"/>
            <a:ext cx="1113495" cy="14090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93431" y="7264676"/>
            <a:ext cx="2517973" cy="1244841"/>
            <a:chOff x="9793431" y="7264676"/>
            <a:chExt cx="2517973" cy="12448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93431" y="7264676"/>
              <a:ext cx="2517973" cy="124484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17704" y="7583336"/>
            <a:ext cx="2503049" cy="737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104357" y="7264676"/>
            <a:ext cx="2517973" cy="1244841"/>
            <a:chOff x="13104357" y="7264676"/>
            <a:chExt cx="2517973" cy="12448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04357" y="7264676"/>
              <a:ext cx="2517973" cy="124484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19456" y="7580462"/>
            <a:ext cx="1596982" cy="7370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660106" y="6613116"/>
            <a:ext cx="3168005" cy="484900"/>
            <a:chOff x="2660106" y="6613116"/>
            <a:chExt cx="3168005" cy="4849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60106" y="6613116"/>
              <a:ext cx="3168005" cy="48490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55328" y="6546565"/>
            <a:ext cx="1937959" cy="74412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19070" y="7722079"/>
            <a:ext cx="1521973" cy="227787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660106" y="7180200"/>
            <a:ext cx="3168005" cy="484900"/>
            <a:chOff x="2660106" y="7180200"/>
            <a:chExt cx="3168005" cy="48490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60106" y="7180200"/>
              <a:ext cx="3168005" cy="48490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409161" y="7113649"/>
            <a:ext cx="1816378" cy="74412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660106" y="7764310"/>
            <a:ext cx="3168005" cy="484900"/>
            <a:chOff x="2660106" y="7764310"/>
            <a:chExt cx="3168005" cy="4849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60106" y="7764310"/>
              <a:ext cx="3168005" cy="48490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86435" y="7697759"/>
            <a:ext cx="1895426" cy="744121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308209" y="7242536"/>
            <a:ext cx="1113495" cy="140907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392368" y="6357238"/>
            <a:ext cx="961254" cy="14021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4169" y="-175339"/>
            <a:ext cx="18685714" cy="1295238"/>
            <a:chOff x="584169" y="-175339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69" y="-175339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9519" y="1176681"/>
            <a:ext cx="8080657" cy="171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7703" y="1176056"/>
            <a:ext cx="2777541" cy="18868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26087" y="3413899"/>
            <a:ext cx="10038095" cy="5930383"/>
            <a:chOff x="4126087" y="3413899"/>
            <a:chExt cx="10038095" cy="59303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84451" y="7757908"/>
              <a:ext cx="4316813" cy="1586375"/>
              <a:chOff x="6984451" y="7757908"/>
              <a:chExt cx="4316813" cy="15863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43302" y="6981978"/>
                <a:ext cx="8633625" cy="3172749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84451" y="7757908"/>
                <a:ext cx="4316813" cy="15863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26087" y="3413899"/>
              <a:ext cx="10033540" cy="3840785"/>
              <a:chOff x="4126087" y="3413899"/>
              <a:chExt cx="10033540" cy="384078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26087" y="3413899"/>
                <a:ext cx="10033540" cy="384078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2981" y="7856521"/>
              <a:ext cx="3587562" cy="1579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59474" y="257143"/>
            <a:ext cx="1828571" cy="552381"/>
            <a:chOff x="9359474" y="257143"/>
            <a:chExt cx="1828571" cy="5523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59474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87622" y="222501"/>
            <a:ext cx="1596893" cy="8547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85178" y="221556"/>
            <a:ext cx="1613469" cy="8573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190476"/>
            <a:ext cx="18685714" cy="1295238"/>
            <a:chOff x="-200000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7703" y="1176055"/>
            <a:ext cx="2777541" cy="18868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9519" y="1182776"/>
            <a:ext cx="8080657" cy="17113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59474" y="257143"/>
            <a:ext cx="1828571" cy="552381"/>
            <a:chOff x="9359474" y="257143"/>
            <a:chExt cx="1828571" cy="5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9474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7622" y="222501"/>
            <a:ext cx="1596893" cy="8547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85178" y="221556"/>
            <a:ext cx="1613469" cy="8573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79941" y="3433532"/>
            <a:ext cx="13325833" cy="5866995"/>
            <a:chOff x="2479941" y="3433532"/>
            <a:chExt cx="13325833" cy="5866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34254" y="7231366"/>
              <a:ext cx="4217207" cy="2069161"/>
              <a:chOff x="7034254" y="7231366"/>
              <a:chExt cx="4217207" cy="206916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034254" y="7231366"/>
                <a:ext cx="4217207" cy="2069161"/>
                <a:chOff x="7034254" y="7231366"/>
                <a:chExt cx="4217207" cy="2069161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948160" y="6219295"/>
                  <a:ext cx="8434414" cy="4138322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034254" y="7231366"/>
                  <a:ext cx="4217207" cy="2069161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247382" y="7160392"/>
                <a:ext cx="3325669" cy="23583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79941" y="3433532"/>
              <a:ext cx="13325833" cy="4573056"/>
              <a:chOff x="2479941" y="3433532"/>
              <a:chExt cx="13325833" cy="457305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479941" y="3653279"/>
                <a:ext cx="13323810" cy="3146265"/>
                <a:chOff x="2479941" y="3653279"/>
                <a:chExt cx="13323810" cy="3146265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2479941" y="3653279"/>
                  <a:ext cx="13323810" cy="2723810"/>
                  <a:chOff x="2479941" y="3653279"/>
                  <a:chExt cx="13323810" cy="2723810"/>
                </a:xfrm>
              </p:grpSpPr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2479941" y="3653279"/>
                    <a:ext cx="13318710" cy="2715546"/>
                    <a:chOff x="2479941" y="3653279"/>
                    <a:chExt cx="13318710" cy="2715546"/>
                  </a:xfrm>
                </p:grpSpPr>
                <p:pic>
                  <p:nvPicPr>
                    <p:cNvPr id="48" name="Object 47"/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2479941" y="3653279"/>
                      <a:ext cx="13318710" cy="271554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2916488" y="5207863"/>
                    <a:ext cx="1789377" cy="818536"/>
                    <a:chOff x="2916488" y="5207863"/>
                    <a:chExt cx="1789377" cy="818536"/>
                  </a:xfrm>
                </p:grpSpPr>
                <p:pic>
                  <p:nvPicPr>
                    <p:cNvPr id="51" name="Object 50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>
                      <a:off x="2916488" y="5207863"/>
                      <a:ext cx="1789377" cy="81853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6174469" y="5207863"/>
                    <a:ext cx="1789377" cy="818536"/>
                    <a:chOff x="6174469" y="5207863"/>
                    <a:chExt cx="1789377" cy="818536"/>
                  </a:xfrm>
                </p:grpSpPr>
                <p:pic>
                  <p:nvPicPr>
                    <p:cNvPr id="54" name="Object 53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>
                      <a:off x="6174469" y="5207863"/>
                      <a:ext cx="1789377" cy="81853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9420057" y="5207863"/>
                    <a:ext cx="1789377" cy="818536"/>
                    <a:chOff x="9420057" y="5207863"/>
                    <a:chExt cx="1789377" cy="818536"/>
                  </a:xfrm>
                </p:grpSpPr>
                <p:pic>
                  <p:nvPicPr>
                    <p:cNvPr id="57" name="Object 56"/>
                    <p:cNvPicPr>
                      <a:picLocks noChangeAspect="1"/>
                    </p:cNvPicPr>
                    <p:nvPr/>
                  </p:nvPicPr>
                  <p:blipFill>
                    <a:blip r:embed="rId24" cstate="print"/>
                    <a:stretch>
                      <a:fillRect/>
                    </a:stretch>
                  </p:blipFill>
                  <p:spPr>
                    <a:xfrm>
                      <a:off x="9420057" y="5207863"/>
                      <a:ext cx="1789377" cy="81853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12775238" y="5207863"/>
                    <a:ext cx="1789377" cy="818536"/>
                    <a:chOff x="12775238" y="5207863"/>
                    <a:chExt cx="1789377" cy="818536"/>
                  </a:xfrm>
                </p:grpSpPr>
                <p:pic>
                  <p:nvPicPr>
                    <p:cNvPr id="60" name="Object 59"/>
                    <p:cNvPicPr>
                      <a:picLocks noChangeAspect="1"/>
                    </p:cNvPicPr>
                    <p:nvPr/>
                  </p:nvPicPr>
                  <p:blipFill>
                    <a:blip r:embed="rId25" cstate="print"/>
                    <a:stretch>
                      <a:fillRect/>
                    </a:stretch>
                  </p:blipFill>
                  <p:spPr>
                    <a:xfrm>
                      <a:off x="12775238" y="5207863"/>
                      <a:ext cx="1789377" cy="818536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3056720" y="6273542"/>
                  <a:ext cx="1750745" cy="773869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967076" y="6273542"/>
                  <a:ext cx="2354449" cy="773868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9053825" y="6273542"/>
                  <a:ext cx="2822649" cy="773868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407929" y="6259935"/>
                  <a:ext cx="2875221" cy="77386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8700169" y="3433532"/>
                <a:ext cx="7105604" cy="3604253"/>
                <a:chOff x="8700169" y="3433532"/>
                <a:chExt cx="7105604" cy="3604253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8700169" y="3433532"/>
                  <a:ext cx="7105604" cy="3604253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964287" y="7112841"/>
                <a:ext cx="3883584" cy="11527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90476"/>
            <a:ext cx="18685714" cy="1295238"/>
            <a:chOff x="-609524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9519" y="1176681"/>
            <a:ext cx="8080657" cy="171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54" y="1175563"/>
            <a:ext cx="1906827" cy="18868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59474" y="257143"/>
            <a:ext cx="1828571" cy="552381"/>
            <a:chOff x="9359474" y="257143"/>
            <a:chExt cx="1828571" cy="5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9474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7622" y="222501"/>
            <a:ext cx="1596893" cy="8547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85178" y="221556"/>
            <a:ext cx="1613469" cy="8573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78079" y="211299"/>
            <a:ext cx="2120218" cy="6883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37333" y="3664334"/>
            <a:ext cx="12815010" cy="5504297"/>
            <a:chOff x="2737333" y="3664334"/>
            <a:chExt cx="12815010" cy="550429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142819" y="4299303"/>
              <a:ext cx="7405562" cy="4227235"/>
              <a:chOff x="8142819" y="4299303"/>
              <a:chExt cx="7405562" cy="42272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42819" y="4299303"/>
                <a:ext cx="7405562" cy="42272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37333" y="3664334"/>
              <a:ext cx="4733333" cy="5504297"/>
              <a:chOff x="2737333" y="3664334"/>
              <a:chExt cx="4733333" cy="550429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737333" y="5378155"/>
                <a:ext cx="4727908" cy="3783352"/>
                <a:chOff x="2737333" y="5378155"/>
                <a:chExt cx="4727908" cy="3783352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737333" y="5378155"/>
                  <a:ext cx="4727908" cy="378335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2737333" y="3664334"/>
                <a:ext cx="4727908" cy="1525752"/>
                <a:chOff x="2737333" y="3664334"/>
                <a:chExt cx="4727908" cy="1525752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2737333" y="3664334"/>
                  <a:ext cx="4727908" cy="1525752"/>
                  <a:chOff x="2737333" y="3664334"/>
                  <a:chExt cx="4727908" cy="1525752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389977" y="2918056"/>
                    <a:ext cx="9455816" cy="3051504"/>
                  </a:xfrm>
                  <a:prstGeom prst="rect">
                    <a:avLst/>
                  </a:prstGeom>
                </p:spPr>
              </p:pic>
              <p:pic>
                <p:nvPicPr>
                  <p:cNvPr id="47" name="Object 4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2737333" y="3664334"/>
                    <a:ext cx="4727908" cy="15257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850572" y="3675521"/>
                  <a:ext cx="4333345" cy="165276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965" y="1160239"/>
            <a:ext cx="16438057" cy="7965237"/>
            <a:chOff x="1104965" y="1160239"/>
            <a:chExt cx="16438057" cy="7965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965" y="1160239"/>
              <a:ext cx="16438057" cy="796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8534" y="8766125"/>
            <a:ext cx="404762" cy="404762"/>
            <a:chOff x="17168534" y="8766125"/>
            <a:chExt cx="404762" cy="4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534" y="8766125"/>
              <a:ext cx="404762" cy="4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545" y="2239830"/>
            <a:ext cx="2388158" cy="1942814"/>
            <a:chOff x="1920545" y="2239830"/>
            <a:chExt cx="2388158" cy="1942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545" y="2239830"/>
              <a:ext cx="2388158" cy="1942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6571" y="2232256"/>
            <a:ext cx="3755679" cy="25708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03709" y="2239830"/>
            <a:ext cx="5516391" cy="3408293"/>
            <a:chOff x="6203709" y="2239830"/>
            <a:chExt cx="5516391" cy="34082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4386" y="3964872"/>
              <a:ext cx="5485714" cy="35714"/>
              <a:chOff x="6234386" y="3964872"/>
              <a:chExt cx="5485714" cy="3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4386" y="3964872"/>
                <a:ext cx="5485714" cy="3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6635" y="1829860"/>
              <a:ext cx="5515716" cy="327496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5351" y="3261300"/>
              <a:ext cx="3840528" cy="3596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6981" y="257143"/>
            <a:ext cx="1828571" cy="552381"/>
            <a:chOff x="11186981" y="257143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6981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0700" y="1092891"/>
            <a:ext cx="3005619" cy="1791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3358" y="282277"/>
            <a:ext cx="1357790" cy="615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18296" y="161831"/>
            <a:ext cx="2359461" cy="8966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931" y="1176055"/>
            <a:ext cx="2775284" cy="18868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17753" y="3573465"/>
            <a:ext cx="12450209" cy="5861607"/>
            <a:chOff x="2917753" y="3573465"/>
            <a:chExt cx="12450209" cy="58616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17753" y="5859046"/>
              <a:ext cx="12450209" cy="1873349"/>
              <a:chOff x="2917753" y="5859046"/>
              <a:chExt cx="12450209" cy="187334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136118" y="6002324"/>
                <a:ext cx="3512583" cy="1586793"/>
                <a:chOff x="3136118" y="6002324"/>
                <a:chExt cx="3512583" cy="158679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136118" y="6002324"/>
                  <a:ext cx="3512583" cy="158679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917753" y="5859046"/>
                <a:ext cx="12450209" cy="1873349"/>
                <a:chOff x="2917753" y="5859046"/>
                <a:chExt cx="12450209" cy="187334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-3286972" y="4942751"/>
                  <a:ext cx="24900418" cy="3746699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917753" y="5859046"/>
                  <a:ext cx="12450209" cy="1873349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11493" y="6447364"/>
                <a:ext cx="6247552" cy="8411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917753" y="7844595"/>
              <a:ext cx="12450209" cy="1590476"/>
              <a:chOff x="2917753" y="7844595"/>
              <a:chExt cx="12450209" cy="159047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889573" y="7844595"/>
                <a:ext cx="2005674" cy="1582856"/>
                <a:chOff x="3889573" y="7844595"/>
                <a:chExt cx="2005674" cy="158285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889573" y="7844595"/>
                  <a:ext cx="2005674" cy="158285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917753" y="7844595"/>
                <a:ext cx="12450209" cy="1582856"/>
                <a:chOff x="2917753" y="7844595"/>
                <a:chExt cx="12450209" cy="1582856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-3290133" y="7070387"/>
                  <a:ext cx="24900418" cy="3165712"/>
                </a:xfrm>
                <a:prstGeom prst="rect">
                  <a:avLst/>
                </a:prstGeom>
              </p:spPr>
            </p:pic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917753" y="7844595"/>
                  <a:ext cx="12450209" cy="1582856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911493" y="8287676"/>
                <a:ext cx="7713038" cy="8411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17753" y="3573465"/>
              <a:ext cx="12450209" cy="2173382"/>
              <a:chOff x="2917753" y="3573465"/>
              <a:chExt cx="12450209" cy="2173382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3882071" y="3673177"/>
                <a:ext cx="2020678" cy="1973957"/>
                <a:chOff x="3882071" y="3673177"/>
                <a:chExt cx="2020678" cy="1973957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3882071" y="3673177"/>
                  <a:ext cx="2020678" cy="1973957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2917753" y="3573465"/>
                <a:ext cx="12450209" cy="2173382"/>
                <a:chOff x="2917753" y="3573465"/>
                <a:chExt cx="12450209" cy="2173382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-3283709" y="2510417"/>
                  <a:ext cx="24900418" cy="4346764"/>
                </a:xfrm>
                <a:prstGeom prst="rect">
                  <a:avLst/>
                </a:prstGeom>
              </p:spPr>
            </p:pic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2917753" y="3573465"/>
                  <a:ext cx="12450209" cy="2173382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890558" y="4051223"/>
                <a:ext cx="8417209" cy="13808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667" y="1158031"/>
            <a:ext cx="16438057" cy="7965237"/>
            <a:chOff x="1106667" y="1158031"/>
            <a:chExt cx="16438057" cy="7965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667" y="1158031"/>
              <a:ext cx="16438057" cy="796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8534" y="8766125"/>
            <a:ext cx="404762" cy="404762"/>
            <a:chOff x="17168534" y="8766125"/>
            <a:chExt cx="404762" cy="4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534" y="8766125"/>
              <a:ext cx="404762" cy="4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545" y="2239830"/>
            <a:ext cx="2388158" cy="1942814"/>
            <a:chOff x="1920545" y="2239830"/>
            <a:chExt cx="2388158" cy="1942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545" y="2239830"/>
              <a:ext cx="2388158" cy="1942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6114" y="2234534"/>
            <a:ext cx="3767051" cy="25477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04187" y="2239830"/>
            <a:ext cx="6166826" cy="3408297"/>
            <a:chOff x="6204187" y="2239830"/>
            <a:chExt cx="6166826" cy="34082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4868" y="3964871"/>
              <a:ext cx="5485714" cy="35714"/>
              <a:chOff x="6234868" y="3964871"/>
              <a:chExt cx="5485714" cy="35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4868" y="3964871"/>
                <a:ext cx="5485714" cy="357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113" y="1829860"/>
              <a:ext cx="5649050" cy="327496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6786" y="3554866"/>
              <a:ext cx="7765633" cy="3275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5629" y="-190476"/>
            <a:ext cx="18685714" cy="1295238"/>
            <a:chOff x="-1025629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5629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291" y="1092891"/>
            <a:ext cx="2364257" cy="1791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931" y="1176055"/>
            <a:ext cx="2775284" cy="18868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86981" y="257143"/>
            <a:ext cx="1828571" cy="552381"/>
            <a:chOff x="11186981" y="257143"/>
            <a:chExt cx="1828571" cy="5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6981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3358" y="282277"/>
            <a:ext cx="1357790" cy="6156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18296" y="161831"/>
            <a:ext cx="2359461" cy="8966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95050" y="3997009"/>
            <a:ext cx="12295614" cy="4844077"/>
            <a:chOff x="2995050" y="3997009"/>
            <a:chExt cx="12295614" cy="48440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95050" y="3997009"/>
              <a:ext cx="12295614" cy="2072775"/>
              <a:chOff x="2995050" y="3997009"/>
              <a:chExt cx="12295614" cy="207277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1898742" y="4304730"/>
                <a:ext cx="3238519" cy="1457333"/>
                <a:chOff x="11898742" y="4304730"/>
                <a:chExt cx="3238519" cy="145733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898742" y="4304730"/>
                  <a:ext cx="3238519" cy="145733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995050" y="3997009"/>
                <a:ext cx="12295614" cy="2072775"/>
                <a:chOff x="2995050" y="3997009"/>
                <a:chExt cx="12295614" cy="207277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-3130209" y="2983170"/>
                  <a:ext cx="24591229" cy="4145551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995050" y="3997009"/>
                  <a:ext cx="12295614" cy="207277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183435" y="4048420"/>
                <a:ext cx="8494076" cy="216042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995050" y="6768311"/>
              <a:ext cx="12295614" cy="2072775"/>
              <a:chOff x="2995050" y="6768311"/>
              <a:chExt cx="12295614" cy="207277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409020" y="6829404"/>
                <a:ext cx="2107906" cy="1950588"/>
                <a:chOff x="12409020" y="6829404"/>
                <a:chExt cx="2107906" cy="195058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409020" y="6829404"/>
                  <a:ext cx="2107906" cy="195058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995050" y="6768311"/>
                <a:ext cx="12295614" cy="2072775"/>
                <a:chOff x="2995050" y="6768311"/>
                <a:chExt cx="12295614" cy="207277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-3130209" y="5754472"/>
                  <a:ext cx="24591229" cy="4145551"/>
                </a:xfrm>
                <a:prstGeom prst="rect">
                  <a:avLst/>
                </a:prstGeom>
              </p:spPr>
            </p:pic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995050" y="6768311"/>
                  <a:ext cx="12295614" cy="2072775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183431" y="6819726"/>
                <a:ext cx="7982095" cy="21604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0678" y="-190476"/>
            <a:ext cx="18685714" cy="1295238"/>
            <a:chOff x="-1150678" y="-19047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0678" y="-19047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50225" y="1098986"/>
            <a:ext cx="2958000" cy="1791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931" y="1176055"/>
            <a:ext cx="2775284" cy="18868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8027" y="2921037"/>
            <a:ext cx="10852167" cy="7212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86981" y="257143"/>
            <a:ext cx="1828571" cy="552381"/>
            <a:chOff x="11186981" y="257143"/>
            <a:chExt cx="1828571" cy="5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6981" y="257143"/>
              <a:ext cx="1828571" cy="5523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3358" y="282277"/>
            <a:ext cx="1357790" cy="6156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0959" y="282019"/>
            <a:ext cx="1833728" cy="61631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45459" y="239160"/>
            <a:ext cx="1373117" cy="6433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18296" y="161831"/>
            <a:ext cx="2359461" cy="8966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3123828" cy="10285714"/>
            <a:chOff x="0" y="0"/>
            <a:chExt cx="13123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1238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679" y="5917247"/>
            <a:ext cx="13600745" cy="63889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95398" y="2302815"/>
            <a:ext cx="7367816" cy="6379761"/>
            <a:chOff x="9595398" y="2302815"/>
            <a:chExt cx="7367816" cy="63797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5398" y="2302815"/>
              <a:ext cx="7367816" cy="6379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7691" y="2655356"/>
            <a:ext cx="5483229" cy="4131294"/>
            <a:chOff x="10537691" y="2655356"/>
            <a:chExt cx="5483229" cy="41312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7691" y="2655356"/>
              <a:ext cx="5483229" cy="41312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8487" y="3721684"/>
            <a:ext cx="7393499" cy="3252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825" y="3326521"/>
            <a:ext cx="6808623" cy="1616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333" y="247619"/>
            <a:ext cx="1828571" cy="552381"/>
            <a:chOff x="2933333" y="247619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333" y="247619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1414" y="1133125"/>
            <a:ext cx="7825067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8469" y="272057"/>
            <a:ext cx="1837618" cy="615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35563" y="3421627"/>
            <a:ext cx="10014588" cy="6478187"/>
            <a:chOff x="4135563" y="3421627"/>
            <a:chExt cx="10014588" cy="64781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5563" y="3421627"/>
              <a:ext cx="10014588" cy="64781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71775" y="1180952"/>
              <a:ext cx="1745454" cy="1419962"/>
              <a:chOff x="871775" y="1180952"/>
              <a:chExt cx="1745454" cy="141996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71775" y="1180952"/>
                <a:ext cx="1745454" cy="141996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7360" y="1176973"/>
              <a:ext cx="2777618" cy="1867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13941" y="4900492"/>
            <a:ext cx="6868925" cy="484730"/>
            <a:chOff x="10213941" y="4900492"/>
            <a:chExt cx="6868925" cy="48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3941" y="4900492"/>
              <a:ext cx="6868925" cy="48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33333" y="247619"/>
            <a:ext cx="1828571" cy="552381"/>
            <a:chOff x="2933333" y="247619"/>
            <a:chExt cx="1828571" cy="5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3333" y="247619"/>
              <a:ext cx="1828571" cy="552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9986" y="1097002"/>
            <a:ext cx="3205771" cy="1972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8469" y="272057"/>
            <a:ext cx="1837618" cy="6156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8191" y="5978267"/>
            <a:ext cx="799210" cy="538212"/>
            <a:chOff x="5698191" y="5978267"/>
            <a:chExt cx="799210" cy="5382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8191" y="5978267"/>
              <a:ext cx="799210" cy="5382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15167" y="3982072"/>
            <a:ext cx="3866667" cy="4533333"/>
            <a:chOff x="2015167" y="3982072"/>
            <a:chExt cx="3866667" cy="45333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15167" y="3982072"/>
              <a:ext cx="3861739" cy="4530603"/>
              <a:chOff x="2015167" y="3982072"/>
              <a:chExt cx="3861739" cy="453060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15167" y="3982072"/>
                <a:ext cx="3861739" cy="453060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605213" y="6732204"/>
              <a:ext cx="459679" cy="436906"/>
              <a:chOff x="3605213" y="6732204"/>
              <a:chExt cx="459679" cy="43690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05213" y="6732204"/>
                <a:ext cx="459679" cy="43690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376571" y="5916906"/>
            <a:ext cx="4018505" cy="1961246"/>
            <a:chOff x="11376571" y="5916906"/>
            <a:chExt cx="4018505" cy="196124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76571" y="5916906"/>
              <a:ext cx="4018505" cy="1961246"/>
              <a:chOff x="11376571" y="5916906"/>
              <a:chExt cx="4018505" cy="19612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76571" y="5916906"/>
                <a:ext cx="4018505" cy="196124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84183" y="6102430"/>
              <a:ext cx="4137073" cy="17268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92119" y="4260889"/>
            <a:ext cx="2466667" cy="3980952"/>
            <a:chOff x="7392119" y="4260889"/>
            <a:chExt cx="2466667" cy="39809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392119" y="4260889"/>
              <a:ext cx="2466667" cy="3980952"/>
              <a:chOff x="7392119" y="4260889"/>
              <a:chExt cx="2466667" cy="3980952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392119" y="4260889"/>
                <a:ext cx="2459458" cy="3972970"/>
                <a:chOff x="7392119" y="4260889"/>
                <a:chExt cx="2459458" cy="397297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392119" y="4260889"/>
                  <a:ext cx="2459458" cy="3972970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302092" y="7070556"/>
                <a:ext cx="355287" cy="294380"/>
                <a:chOff x="9302092" y="7070556"/>
                <a:chExt cx="355287" cy="29438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302092" y="7070556"/>
                  <a:ext cx="355287" cy="294380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7565040" y="4883300"/>
                <a:ext cx="284169" cy="280985"/>
                <a:chOff x="7565040" y="4883300"/>
                <a:chExt cx="284169" cy="28098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565040" y="4883300"/>
                  <a:ext cx="284169" cy="280985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57433" y="7002147"/>
                <a:ext cx="1820738" cy="61797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496571" y="6050024"/>
              <a:ext cx="1227226" cy="1227226"/>
              <a:chOff x="8496571" y="6050024"/>
              <a:chExt cx="1227226" cy="122722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496571" y="6050024"/>
                <a:ext cx="1227226" cy="1227226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71775" y="1180952"/>
              <a:ext cx="1745454" cy="1419962"/>
              <a:chOff x="871775" y="1180952"/>
              <a:chExt cx="1745454" cy="141996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71775" y="1180952"/>
                <a:ext cx="1745454" cy="1419962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7360" y="1176973"/>
              <a:ext cx="2777618" cy="1867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09524"/>
            <a:ext cx="18685714" cy="1752381"/>
            <a:chOff x="-209524" y="1009524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09524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333" y="247619"/>
            <a:ext cx="1828571" cy="552381"/>
            <a:chOff x="2933333" y="247619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333" y="247619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8605" y="1173347"/>
            <a:ext cx="6245219" cy="1711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8469" y="272057"/>
            <a:ext cx="1837618" cy="615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1775" y="1180952"/>
              <a:ext cx="1745454" cy="1419962"/>
              <a:chOff x="871775" y="1180952"/>
              <a:chExt cx="1745454" cy="14199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1775" y="1180952"/>
                <a:ext cx="1745454" cy="141996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7360" y="1176973"/>
              <a:ext cx="2777618" cy="18678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95543" y="4528571"/>
            <a:ext cx="6638095" cy="1228571"/>
            <a:chOff x="9395543" y="4528571"/>
            <a:chExt cx="6638095" cy="12285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395543" y="4528571"/>
              <a:ext cx="6635916" cy="1228187"/>
              <a:chOff x="9395543" y="4528571"/>
              <a:chExt cx="6635916" cy="12281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95543" y="4528571"/>
                <a:ext cx="6635916" cy="12281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28317" y="4528571"/>
              <a:ext cx="6603142" cy="1228187"/>
              <a:chOff x="9428317" y="4528571"/>
              <a:chExt cx="6603142" cy="12281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28317" y="4528571"/>
                <a:ext cx="6603142" cy="122818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894917" y="6513070"/>
            <a:ext cx="7138722" cy="2347076"/>
            <a:chOff x="8894917" y="6513070"/>
            <a:chExt cx="7138722" cy="234707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894917" y="6513070"/>
              <a:ext cx="7138722" cy="2347076"/>
              <a:chOff x="8894917" y="6513070"/>
              <a:chExt cx="7138722" cy="23470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94917" y="6513070"/>
                <a:ext cx="7138722" cy="23470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104970" y="6832606"/>
              <a:ext cx="636992" cy="636992"/>
              <a:chOff x="9104970" y="6832606"/>
              <a:chExt cx="636992" cy="63699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04970" y="6832606"/>
                <a:ext cx="636992" cy="63699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17902" y="7499978"/>
              <a:ext cx="466445" cy="373260"/>
              <a:chOff x="12317902" y="7499978"/>
              <a:chExt cx="466445" cy="37326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340000">
                <a:off x="12317902" y="7499978"/>
                <a:ext cx="466445" cy="37326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120621" y="7923052"/>
              <a:ext cx="668358" cy="589404"/>
              <a:chOff x="9120621" y="7923052"/>
              <a:chExt cx="668358" cy="5894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120621" y="7923052"/>
                <a:ext cx="668358" cy="58940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80214" y="6826876"/>
              <a:ext cx="6028405" cy="79476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4816" y="7919372"/>
              <a:ext cx="6088747" cy="7673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44925" y="6513070"/>
            <a:ext cx="6197247" cy="2347076"/>
            <a:chOff x="2244925" y="6513070"/>
            <a:chExt cx="6197247" cy="234707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354834" y="6513070"/>
              <a:ext cx="1978701" cy="2347076"/>
              <a:chOff x="4354834" y="6513070"/>
              <a:chExt cx="1978701" cy="234707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4406028" y="7308816"/>
                <a:ext cx="1927507" cy="13978"/>
                <a:chOff x="4406028" y="7308816"/>
                <a:chExt cx="1927507" cy="13978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4406028" y="7308816"/>
                  <a:ext cx="1927507" cy="13978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4354834" y="6513070"/>
                <a:ext cx="1968534" cy="2347076"/>
                <a:chOff x="4354834" y="6513070"/>
                <a:chExt cx="1968534" cy="2347076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4354834" y="6513070"/>
                  <a:ext cx="1968534" cy="234707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4841515" y="7528535"/>
                <a:ext cx="1031021" cy="1031016"/>
                <a:chOff x="4841515" y="7528535"/>
                <a:chExt cx="1031021" cy="1031016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4841515" y="7528535"/>
                  <a:ext cx="1031021" cy="1031016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411775" y="6576745"/>
                <a:ext cx="2018407" cy="8132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472352" y="6513070"/>
              <a:ext cx="1969821" cy="2347076"/>
              <a:chOff x="6472352" y="6513070"/>
              <a:chExt cx="1969821" cy="234707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6472352" y="7275654"/>
                <a:ext cx="1927507" cy="13978"/>
                <a:chOff x="6472352" y="7275654"/>
                <a:chExt cx="1927507" cy="13978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6472352" y="7275654"/>
                  <a:ext cx="1927507" cy="1397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6473638" y="6513070"/>
                <a:ext cx="1968534" cy="2347076"/>
                <a:chOff x="6473638" y="6513070"/>
                <a:chExt cx="1968534" cy="2347076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6473638" y="6513070"/>
                  <a:ext cx="1968534" cy="2347076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6895506" y="7528535"/>
                <a:ext cx="1031017" cy="1031016"/>
                <a:chOff x="6895506" y="7528535"/>
                <a:chExt cx="1031017" cy="1031016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6895506" y="7528535"/>
                  <a:ext cx="1031017" cy="1031016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495643" y="6531422"/>
                <a:ext cx="2128944" cy="82022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244925" y="6513070"/>
              <a:ext cx="1968534" cy="2347076"/>
              <a:chOff x="2244925" y="6513070"/>
              <a:chExt cx="1968534" cy="2347076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2244925" y="7305221"/>
                <a:ext cx="1927507" cy="13978"/>
                <a:chOff x="2244925" y="7305221"/>
                <a:chExt cx="1927507" cy="13978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2244925" y="7305221"/>
                  <a:ext cx="1927507" cy="13978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2244925" y="6513070"/>
                <a:ext cx="1968534" cy="2347076"/>
                <a:chOff x="2244925" y="6513070"/>
                <a:chExt cx="1968534" cy="2347076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2244925" y="6513070"/>
                  <a:ext cx="1968534" cy="2347076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2655176" y="7531965"/>
                <a:ext cx="1138579" cy="1024156"/>
                <a:chOff x="2655176" y="7531965"/>
                <a:chExt cx="1138579" cy="1024156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2655176" y="7531965"/>
                  <a:ext cx="1138579" cy="1024156"/>
                </a:xfrm>
                <a:prstGeom prst="rect">
                  <a:avLst/>
                </a:prstGeom>
              </p:spPr>
            </p:pic>
          </p:grpSp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182434" y="6534374"/>
                <a:ext cx="2247572" cy="815791"/>
              </a:xfrm>
              <a:prstGeom prst="rect">
                <a:avLst/>
              </a:prstGeom>
            </p:spPr>
          </p:pic>
        </p:grpSp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113514" y="3754466"/>
            <a:ext cx="14195461" cy="874842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149899" y="4551415"/>
            <a:ext cx="7105610" cy="779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93074" y="6729850"/>
            <a:ext cx="797402" cy="278295"/>
            <a:chOff x="13693074" y="6729850"/>
            <a:chExt cx="797402" cy="278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3074" y="6729850"/>
              <a:ext cx="797402" cy="278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9524" y="1014245"/>
            <a:ext cx="18685714" cy="1752381"/>
            <a:chOff x="-209524" y="1014245"/>
            <a:chExt cx="18685714" cy="17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9524" y="1014245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33333" y="247619"/>
            <a:ext cx="1828571" cy="552381"/>
            <a:chOff x="2933333" y="247619"/>
            <a:chExt cx="1828571" cy="5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3333" y="247619"/>
              <a:ext cx="1828571" cy="552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3338" y="925052"/>
            <a:ext cx="11351916" cy="22087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8469" y="272057"/>
            <a:ext cx="1837618" cy="6156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7360" y="1176973"/>
            <a:ext cx="2777618" cy="18678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2063" y="6477700"/>
            <a:ext cx="6749303" cy="43525"/>
            <a:chOff x="812063" y="6477700"/>
            <a:chExt cx="6749303" cy="435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12063" y="6477700"/>
              <a:ext cx="6749303" cy="43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38226" y="6477700"/>
            <a:ext cx="6749303" cy="43525"/>
            <a:chOff x="10738226" y="6477700"/>
            <a:chExt cx="6749303" cy="435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738226" y="6477700"/>
              <a:ext cx="6749303" cy="435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50722" y="5607354"/>
            <a:ext cx="2523289" cy="2523289"/>
            <a:chOff x="14550722" y="5607354"/>
            <a:chExt cx="2523289" cy="25232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50722" y="5607354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08151" y="6729850"/>
            <a:ext cx="943330" cy="278295"/>
            <a:chOff x="3708151" y="6729850"/>
            <a:chExt cx="943330" cy="2782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08151" y="6729850"/>
              <a:ext cx="943330" cy="2782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48626" y="6530342"/>
            <a:ext cx="2326744" cy="81562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45087" y="8713563"/>
            <a:ext cx="2825127" cy="56344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06683" y="8709441"/>
            <a:ext cx="4158432" cy="56344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59506" y="4204529"/>
            <a:ext cx="3645375" cy="56344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35074" y="4204529"/>
            <a:ext cx="3339822" cy="8872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989246" y="8419353"/>
            <a:ext cx="491464" cy="121346"/>
            <a:chOff x="9989246" y="8419353"/>
            <a:chExt cx="491464" cy="12134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9989246" y="8419353"/>
              <a:ext cx="491464" cy="1213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83942" y="8419353"/>
            <a:ext cx="491464" cy="121346"/>
            <a:chOff x="5683942" y="8419353"/>
            <a:chExt cx="491464" cy="12134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5683942" y="8419353"/>
              <a:ext cx="491464" cy="1213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76212" y="5234565"/>
            <a:ext cx="491464" cy="121346"/>
            <a:chOff x="7776212" y="5234565"/>
            <a:chExt cx="491464" cy="12134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7776212" y="5234565"/>
              <a:ext cx="491464" cy="1213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24877" y="5219184"/>
            <a:ext cx="491464" cy="121346"/>
            <a:chOff x="12224877" y="5219184"/>
            <a:chExt cx="491464" cy="1213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2224877" y="5219184"/>
              <a:ext cx="491464" cy="1213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607603" y="5219184"/>
            <a:ext cx="491464" cy="121346"/>
            <a:chOff x="15607603" y="5219184"/>
            <a:chExt cx="491464" cy="12134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5607603" y="5219184"/>
              <a:ext cx="491464" cy="1213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41957" y="5609701"/>
            <a:ext cx="2523289" cy="2523289"/>
            <a:chOff x="4641957" y="5609701"/>
            <a:chExt cx="2523289" cy="252328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41957" y="5609701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39203" y="5609701"/>
            <a:ext cx="2523289" cy="2523289"/>
            <a:chOff x="11139203" y="5609701"/>
            <a:chExt cx="2523289" cy="252328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39203" y="5609701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07706" y="5609701"/>
            <a:ext cx="2523289" cy="2523289"/>
            <a:chOff x="6807706" y="5609701"/>
            <a:chExt cx="2523289" cy="252328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07706" y="5609701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73455" y="5609701"/>
            <a:ext cx="2523289" cy="2523289"/>
            <a:chOff x="8973455" y="5609701"/>
            <a:chExt cx="2523289" cy="252328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73455" y="5609701"/>
              <a:ext cx="2523289" cy="252328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374736" y="2980994"/>
            <a:ext cx="1730799" cy="95230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27746" y="2980994"/>
            <a:ext cx="1628342" cy="95230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046239" y="2979557"/>
            <a:ext cx="1728114" cy="95230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99213" y="5607354"/>
            <a:ext cx="2523289" cy="2523289"/>
            <a:chOff x="1199213" y="5607354"/>
            <a:chExt cx="2523289" cy="252328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199213" y="5607354"/>
              <a:ext cx="2523289" cy="2523289"/>
              <a:chOff x="1199213" y="5607354"/>
              <a:chExt cx="2523289" cy="252328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199213" y="5607354"/>
                <a:ext cx="2523289" cy="2523289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6984" y="6382613"/>
              <a:ext cx="2110464" cy="111204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375737" y="4106707"/>
            <a:ext cx="2902338" cy="10203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272984" y="6554219"/>
            <a:ext cx="1431134" cy="77657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429593" y="6550570"/>
            <a:ext cx="1413611" cy="77657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007246" y="6594997"/>
            <a:ext cx="2572526" cy="68894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641745" y="6251726"/>
            <a:ext cx="1736277" cy="1371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-114286"/>
            <a:ext cx="18685714" cy="1295238"/>
            <a:chOff x="-209524" y="-114286"/>
            <a:chExt cx="18685714" cy="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-114286"/>
              <a:ext cx="18685714" cy="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1014245"/>
            <a:ext cx="18685714" cy="1752381"/>
            <a:chOff x="-209524" y="1014245"/>
            <a:chExt cx="18685714" cy="1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1014245"/>
              <a:ext cx="18685714" cy="17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2857" y="-190476"/>
            <a:ext cx="1123810" cy="10692063"/>
            <a:chOff x="-342857" y="-190476"/>
            <a:chExt cx="1123810" cy="10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7" y="-190476"/>
              <a:ext cx="1123810" cy="106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4762" y="-209524"/>
            <a:ext cx="1142857" cy="10692063"/>
            <a:chOff x="17504762" y="-209524"/>
            <a:chExt cx="1142857" cy="106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4762" y="-209524"/>
              <a:ext cx="1142857" cy="106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339" y="361932"/>
            <a:ext cx="324138" cy="324138"/>
            <a:chOff x="1245339" y="361932"/>
            <a:chExt cx="324138" cy="3241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33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029" y="361932"/>
            <a:ext cx="324138" cy="324138"/>
            <a:chOff x="1691029" y="361932"/>
            <a:chExt cx="324138" cy="32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02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6719" y="361932"/>
            <a:ext cx="324138" cy="324138"/>
            <a:chOff x="2136719" y="361932"/>
            <a:chExt cx="324138" cy="324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719" y="361932"/>
              <a:ext cx="324138" cy="324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333" y="247619"/>
            <a:ext cx="1828571" cy="552381"/>
            <a:chOff x="2933333" y="247619"/>
            <a:chExt cx="1828571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333" y="247619"/>
              <a:ext cx="1828571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3814" y="925052"/>
            <a:ext cx="11351916" cy="22087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8469" y="272057"/>
            <a:ext cx="1837618" cy="615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8433" y="271989"/>
            <a:ext cx="1423613" cy="617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3244" y="271965"/>
            <a:ext cx="1833728" cy="616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5509" y="261579"/>
            <a:ext cx="1373117" cy="643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2667" y="226609"/>
            <a:ext cx="2120218" cy="688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1775" y="1180952"/>
            <a:ext cx="1745454" cy="1419962"/>
            <a:chOff x="871775" y="1180952"/>
            <a:chExt cx="1745454" cy="14199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75" y="1180952"/>
              <a:ext cx="1745454" cy="14199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60" y="1176973"/>
            <a:ext cx="2777618" cy="18678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28752" y="3685179"/>
            <a:ext cx="2601642" cy="1705470"/>
            <a:chOff x="6128752" y="3685179"/>
            <a:chExt cx="2601642" cy="17054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5955" y="4226526"/>
              <a:ext cx="2791141" cy="137373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41553" y="3587037"/>
              <a:ext cx="2164377" cy="6789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28753" y="6353072"/>
            <a:ext cx="2209543" cy="2209543"/>
            <a:chOff x="6128753" y="6353072"/>
            <a:chExt cx="2209543" cy="22095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28753" y="6353072"/>
              <a:ext cx="2209543" cy="2209543"/>
              <a:chOff x="6128753" y="6353072"/>
              <a:chExt cx="2209543" cy="220954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023981" y="5316286"/>
                <a:ext cx="4419086" cy="4419086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128753" y="6353072"/>
                <a:ext cx="2209543" cy="220954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551922" y="6776241"/>
              <a:ext cx="1363204" cy="1363204"/>
              <a:chOff x="6551922" y="6776241"/>
              <a:chExt cx="1363204" cy="136320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551922" y="6776241"/>
                <a:ext cx="1363204" cy="13632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6771213" y="5917349"/>
            <a:ext cx="835575" cy="35714"/>
            <a:chOff x="6771213" y="5917349"/>
            <a:chExt cx="835575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6771213" y="5917349"/>
              <a:ext cx="835575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37733" y="7130714"/>
            <a:ext cx="923687" cy="654258"/>
            <a:chOff x="4937733" y="7130714"/>
            <a:chExt cx="923687" cy="6542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7733" y="7130714"/>
              <a:ext cx="923687" cy="6542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05629" y="7130714"/>
            <a:ext cx="923687" cy="654258"/>
            <a:chOff x="8605629" y="7130714"/>
            <a:chExt cx="923687" cy="6542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05629" y="7130714"/>
              <a:ext cx="923687" cy="6542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73524" y="7130714"/>
            <a:ext cx="923687" cy="654258"/>
            <a:chOff x="12273524" y="7130714"/>
            <a:chExt cx="923687" cy="6542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73524" y="7130714"/>
              <a:ext cx="923687" cy="6542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03433" y="5917349"/>
            <a:ext cx="835575" cy="35714"/>
            <a:chOff x="10503433" y="5917349"/>
            <a:chExt cx="835575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503433" y="5917349"/>
              <a:ext cx="835575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96648" y="6353072"/>
            <a:ext cx="2209543" cy="2209543"/>
            <a:chOff x="9796648" y="6353072"/>
            <a:chExt cx="2209543" cy="220954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796648" y="6353072"/>
              <a:ext cx="2209543" cy="2209543"/>
              <a:chOff x="9796648" y="6353072"/>
              <a:chExt cx="2209543" cy="220954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691877" y="5316286"/>
                <a:ext cx="4419086" cy="4419086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796648" y="6353072"/>
                <a:ext cx="2209543" cy="22095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222594" y="6779018"/>
              <a:ext cx="1357651" cy="1357651"/>
              <a:chOff x="10222594" y="6779018"/>
              <a:chExt cx="1357651" cy="135765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222594" y="6779018"/>
                <a:ext cx="1357651" cy="135765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796648" y="3731200"/>
            <a:ext cx="2695238" cy="1753723"/>
            <a:chOff x="9796648" y="3731200"/>
            <a:chExt cx="2695238" cy="175372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13851" y="4320802"/>
              <a:ext cx="2979265" cy="1373732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09445" y="3633049"/>
              <a:ext cx="2164377" cy="6789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460858" y="6353072"/>
            <a:ext cx="2209543" cy="2209543"/>
            <a:chOff x="2460858" y="6353072"/>
            <a:chExt cx="2209543" cy="220954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460858" y="6353072"/>
              <a:ext cx="2209543" cy="2209543"/>
              <a:chOff x="2460858" y="6353072"/>
              <a:chExt cx="2209543" cy="220954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56086" y="5316286"/>
                <a:ext cx="4419086" cy="4419086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460858" y="6353072"/>
                <a:ext cx="2209543" cy="220954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836405" y="6734457"/>
              <a:ext cx="1446773" cy="1446773"/>
              <a:chOff x="2836405" y="6734457"/>
              <a:chExt cx="1446773" cy="144677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836405" y="6734457"/>
                <a:ext cx="1446773" cy="1446773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3128041" y="5917349"/>
            <a:ext cx="835575" cy="35714"/>
            <a:chOff x="3128041" y="5917349"/>
            <a:chExt cx="835575" cy="3571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3128041" y="5917349"/>
              <a:ext cx="835575" cy="35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460858" y="3731200"/>
            <a:ext cx="2601642" cy="1335832"/>
            <a:chOff x="2460858" y="3731200"/>
            <a:chExt cx="2601642" cy="133583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83173" y="3653515"/>
              <a:ext cx="1435138" cy="673805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87489" y="4286878"/>
              <a:ext cx="2664703" cy="100026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464544" y="6353072"/>
            <a:ext cx="2209543" cy="2209543"/>
            <a:chOff x="13464544" y="6353072"/>
            <a:chExt cx="2209543" cy="220954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3464544" y="6353072"/>
              <a:ext cx="2209543" cy="2209543"/>
              <a:chOff x="13464544" y="6353072"/>
              <a:chExt cx="2209543" cy="2209543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359772" y="5316286"/>
                <a:ext cx="4419086" cy="4419086"/>
              </a:xfrm>
              <a:prstGeom prst="rect">
                <a:avLst/>
              </a:prstGeom>
            </p:spPr>
          </p:pic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3464544" y="6353072"/>
                <a:ext cx="2209543" cy="2209543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613076" y="6516945"/>
              <a:ext cx="1912478" cy="1912478"/>
              <a:chOff x="13613076" y="6516945"/>
              <a:chExt cx="1912478" cy="191247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613076" y="6516945"/>
                <a:ext cx="1912478" cy="1912478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4171328" y="5917349"/>
            <a:ext cx="835575" cy="35714"/>
            <a:chOff x="14171328" y="5917349"/>
            <a:chExt cx="835575" cy="3571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14171328" y="5917349"/>
              <a:ext cx="835575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464544" y="3731200"/>
            <a:ext cx="2219048" cy="1338626"/>
            <a:chOff x="13464544" y="3731200"/>
            <a:chExt cx="2219048" cy="1338626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377335" y="3633058"/>
              <a:ext cx="1483233" cy="678919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381746" y="4272548"/>
              <a:ext cx="2539160" cy="1004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4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965" y="1160239"/>
            <a:ext cx="16438057" cy="7965237"/>
            <a:chOff x="1104965" y="1160239"/>
            <a:chExt cx="16438057" cy="7965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965" y="1160239"/>
              <a:ext cx="16438057" cy="7965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8613" y="1593544"/>
            <a:ext cx="453656" cy="453656"/>
            <a:chOff x="15068613" y="1593544"/>
            <a:chExt cx="453656" cy="453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8613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2390" y="1593544"/>
            <a:ext cx="453656" cy="453656"/>
            <a:chOff x="15692390" y="1593544"/>
            <a:chExt cx="453656" cy="453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2390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6168" y="1593544"/>
            <a:ext cx="453656" cy="453656"/>
            <a:chOff x="16316168" y="1593544"/>
            <a:chExt cx="453656" cy="45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6168" y="1593544"/>
              <a:ext cx="453656" cy="45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8534" y="8766125"/>
            <a:ext cx="404762" cy="404762"/>
            <a:chOff x="17168534" y="8766125"/>
            <a:chExt cx="404762" cy="4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534" y="8766125"/>
              <a:ext cx="404762" cy="4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545" y="2239830"/>
            <a:ext cx="2388158" cy="1942814"/>
            <a:chOff x="1920545" y="2239830"/>
            <a:chExt cx="2388158" cy="1942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545" y="2239830"/>
              <a:ext cx="2388158" cy="1942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2285" y="2234571"/>
            <a:ext cx="3759013" cy="2565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28186" y="3964873"/>
            <a:ext cx="5485714" cy="35714"/>
            <a:chOff x="6228186" y="3964873"/>
            <a:chExt cx="5485714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8186" y="3964873"/>
              <a:ext cx="5485714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0435" y="1829860"/>
            <a:ext cx="5534764" cy="32749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0104" y="3554872"/>
            <a:ext cx="7373213" cy="32751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2023-10-02T04:31:36Z</dcterms:created>
  <dcterms:modified xsi:type="dcterms:W3CDTF">2023-10-02T04:31:36Z</dcterms:modified>
</cp:coreProperties>
</file>